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67" r:id="rId2"/>
    <p:sldId id="257" r:id="rId3"/>
    <p:sldId id="258" r:id="rId4"/>
    <p:sldId id="259" r:id="rId5"/>
    <p:sldId id="260" r:id="rId6"/>
    <p:sldId id="261" r:id="rId7"/>
    <p:sldId id="263" r:id="rId8"/>
    <p:sldId id="280" r:id="rId9"/>
    <p:sldId id="281" r:id="rId10"/>
    <p:sldId id="264" r:id="rId11"/>
    <p:sldId id="277" r:id="rId12"/>
    <p:sldId id="278" r:id="rId13"/>
    <p:sldId id="279" r:id="rId14"/>
    <p:sldId id="265" r:id="rId1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7"/>
      <p:bold r:id="rId18"/>
    </p:embeddedFont>
    <p:embeddedFont>
      <p:font typeface="Athiti" panose="00000500000000000000" pitchFamily="2" charset="-34"/>
      <p:regular r:id="rId19"/>
      <p:bold r:id="rId20"/>
    </p:embeddedFont>
    <p:embeddedFont>
      <p:font typeface="Barlow Condensed" panose="00000506000000000000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riam Libre" panose="00000500000000000000" pitchFamily="2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00"/>
    <a:srgbClr val="27BB6D"/>
    <a:srgbClr val="F3D79D"/>
    <a:srgbClr val="F3F3F3"/>
    <a:srgbClr val="F9EAC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8" y="1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5a5c374d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5a5c374d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8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51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9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72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58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 rot="2305970">
            <a:off x="6802090" y="212166"/>
            <a:ext cx="2546695" cy="913568"/>
            <a:chOff x="2882675" y="129528"/>
            <a:chExt cx="6946105" cy="2493146"/>
          </a:xfrm>
        </p:grpSpPr>
        <p:sp>
          <p:nvSpPr>
            <p:cNvPr id="51" name="Google Shape;51;p3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3"/>
          <p:cNvGrpSpPr/>
          <p:nvPr/>
        </p:nvGrpSpPr>
        <p:grpSpPr>
          <a:xfrm rot="3597126">
            <a:off x="6706238" y="818478"/>
            <a:ext cx="1513636" cy="1018091"/>
            <a:chOff x="1617511" y="3116363"/>
            <a:chExt cx="4137082" cy="2773939"/>
          </a:xfrm>
        </p:grpSpPr>
        <p:sp>
          <p:nvSpPr>
            <p:cNvPr id="58" name="Google Shape;58;p3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3"/>
          <p:cNvGrpSpPr/>
          <p:nvPr/>
        </p:nvGrpSpPr>
        <p:grpSpPr>
          <a:xfrm rot="-2900974">
            <a:off x="-52897" y="-83818"/>
            <a:ext cx="1718296" cy="1420640"/>
            <a:chOff x="8389361" y="2098975"/>
            <a:chExt cx="4068231" cy="3362640"/>
          </a:xfrm>
        </p:grpSpPr>
        <p:sp>
          <p:nvSpPr>
            <p:cNvPr id="62" name="Google Shape;62;p3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oogle Shape;63;p3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" name="Google Shape;70;p3"/>
          <p:cNvGrpSpPr/>
          <p:nvPr/>
        </p:nvGrpSpPr>
        <p:grpSpPr>
          <a:xfrm>
            <a:off x="8240221" y="1698021"/>
            <a:ext cx="298533" cy="308185"/>
            <a:chOff x="3426491" y="5931793"/>
            <a:chExt cx="814775" cy="842265"/>
          </a:xfrm>
        </p:grpSpPr>
        <p:sp>
          <p:nvSpPr>
            <p:cNvPr id="71" name="Google Shape;71;p3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 rot="-8717163">
            <a:off x="1632435" y="25890"/>
            <a:ext cx="201941" cy="456943"/>
            <a:chOff x="6286819" y="3044637"/>
            <a:chExt cx="551300" cy="1248275"/>
          </a:xfrm>
        </p:grpSpPr>
        <p:sp>
          <p:nvSpPr>
            <p:cNvPr id="74" name="Google Shape;74;p3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" name="Google Shape;75;p3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" name="Google Shape;80;p3"/>
          <p:cNvGrpSpPr/>
          <p:nvPr/>
        </p:nvGrpSpPr>
        <p:grpSpPr>
          <a:xfrm>
            <a:off x="226218" y="4052767"/>
            <a:ext cx="569862" cy="518590"/>
            <a:chOff x="1731097" y="2015405"/>
            <a:chExt cx="1555300" cy="1417300"/>
          </a:xfrm>
        </p:grpSpPr>
        <p:sp>
          <p:nvSpPr>
            <p:cNvPr id="81" name="Google Shape;81;p3"/>
            <p:cNvSpPr/>
            <p:nvPr/>
          </p:nvSpPr>
          <p:spPr>
            <a:xfrm>
              <a:off x="1801240" y="2015405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731097" y="2042708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70364" y="2080044"/>
              <a:ext cx="1405305" cy="1310435"/>
            </a:xfrm>
            <a:custGeom>
              <a:avLst/>
              <a:gdLst/>
              <a:ahLst/>
              <a:cxnLst/>
              <a:rect l="l" t="t" r="r" b="b"/>
              <a:pathLst>
                <a:path w="815852" h="760775" extrusionOk="0">
                  <a:moveTo>
                    <a:pt x="4459" y="266564"/>
                  </a:moveTo>
                  <a:lnTo>
                    <a:pt x="75896" y="178934"/>
                  </a:lnTo>
                  <a:lnTo>
                    <a:pt x="84469" y="185601"/>
                  </a:lnTo>
                  <a:cubicBezTo>
                    <a:pt x="93041" y="192269"/>
                    <a:pt x="105424" y="191316"/>
                    <a:pt x="112091" y="182744"/>
                  </a:cubicBezTo>
                  <a:lnTo>
                    <a:pt x="155906" y="128451"/>
                  </a:lnTo>
                  <a:cubicBezTo>
                    <a:pt x="162574" y="119879"/>
                    <a:pt x="161621" y="107497"/>
                    <a:pt x="153049" y="100829"/>
                  </a:cubicBezTo>
                  <a:lnTo>
                    <a:pt x="144476" y="94161"/>
                  </a:lnTo>
                  <a:lnTo>
                    <a:pt x="215914" y="6531"/>
                  </a:lnTo>
                  <a:cubicBezTo>
                    <a:pt x="222581" y="-1089"/>
                    <a:pt x="233059" y="-2041"/>
                    <a:pt x="240679" y="3674"/>
                  </a:cubicBezTo>
                  <a:lnTo>
                    <a:pt x="809321" y="470399"/>
                  </a:lnTo>
                  <a:cubicBezTo>
                    <a:pt x="816941" y="477066"/>
                    <a:pt x="817894" y="487544"/>
                    <a:pt x="812179" y="495164"/>
                  </a:cubicBezTo>
                  <a:lnTo>
                    <a:pt x="599771" y="754244"/>
                  </a:lnTo>
                  <a:cubicBezTo>
                    <a:pt x="593104" y="761864"/>
                    <a:pt x="582626" y="762816"/>
                    <a:pt x="575006" y="757102"/>
                  </a:cubicBezTo>
                  <a:lnTo>
                    <a:pt x="6364" y="290376"/>
                  </a:lnTo>
                  <a:cubicBezTo>
                    <a:pt x="-1256" y="285614"/>
                    <a:pt x="-2209" y="274184"/>
                    <a:pt x="4459" y="266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5"/>
          <p:cNvGrpSpPr/>
          <p:nvPr/>
        </p:nvGrpSpPr>
        <p:grpSpPr>
          <a:xfrm rot="2305970">
            <a:off x="6802090" y="212166"/>
            <a:ext cx="2546695" cy="913568"/>
            <a:chOff x="2882675" y="129528"/>
            <a:chExt cx="6946105" cy="2493146"/>
          </a:xfrm>
        </p:grpSpPr>
        <p:sp>
          <p:nvSpPr>
            <p:cNvPr id="125" name="Google Shape;125;p5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3597126">
            <a:off x="6706238" y="818478"/>
            <a:ext cx="1513636" cy="1018091"/>
            <a:chOff x="1617511" y="3116363"/>
            <a:chExt cx="4137082" cy="2773939"/>
          </a:xfrm>
        </p:grpSpPr>
        <p:sp>
          <p:nvSpPr>
            <p:cNvPr id="132" name="Google Shape;132;p5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-2900974">
            <a:off x="-52897" y="-83818"/>
            <a:ext cx="1718296" cy="1420640"/>
            <a:chOff x="8389361" y="2098975"/>
            <a:chExt cx="4068231" cy="3362640"/>
          </a:xfrm>
        </p:grpSpPr>
        <p:sp>
          <p:nvSpPr>
            <p:cNvPr id="136" name="Google Shape;136;p5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137;p5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" name="Google Shape;144;p5"/>
          <p:cNvGrpSpPr/>
          <p:nvPr/>
        </p:nvGrpSpPr>
        <p:grpSpPr>
          <a:xfrm>
            <a:off x="8240221" y="1698021"/>
            <a:ext cx="298533" cy="308185"/>
            <a:chOff x="3426491" y="5931793"/>
            <a:chExt cx="814775" cy="842265"/>
          </a:xfrm>
        </p:grpSpPr>
        <p:sp>
          <p:nvSpPr>
            <p:cNvPr id="145" name="Google Shape;145;p5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 rot="-8717163">
            <a:off x="1632435" y="25890"/>
            <a:ext cx="201941" cy="456943"/>
            <a:chOff x="6286819" y="3044637"/>
            <a:chExt cx="551300" cy="1248275"/>
          </a:xfrm>
        </p:grpSpPr>
        <p:sp>
          <p:nvSpPr>
            <p:cNvPr id="148" name="Google Shape;148;p5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149;p5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" name="Google Shape;154;p5"/>
          <p:cNvGrpSpPr/>
          <p:nvPr/>
        </p:nvGrpSpPr>
        <p:grpSpPr>
          <a:xfrm>
            <a:off x="226218" y="4052767"/>
            <a:ext cx="569862" cy="518590"/>
            <a:chOff x="1731097" y="2015405"/>
            <a:chExt cx="1555300" cy="1417300"/>
          </a:xfrm>
        </p:grpSpPr>
        <p:sp>
          <p:nvSpPr>
            <p:cNvPr id="155" name="Google Shape;155;p5"/>
            <p:cNvSpPr/>
            <p:nvPr/>
          </p:nvSpPr>
          <p:spPr>
            <a:xfrm>
              <a:off x="1801240" y="2015405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731097" y="2042708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770364" y="2080044"/>
              <a:ext cx="1405305" cy="1310435"/>
            </a:xfrm>
            <a:custGeom>
              <a:avLst/>
              <a:gdLst/>
              <a:ahLst/>
              <a:cxnLst/>
              <a:rect l="l" t="t" r="r" b="b"/>
              <a:pathLst>
                <a:path w="815852" h="760775" extrusionOk="0">
                  <a:moveTo>
                    <a:pt x="4459" y="266564"/>
                  </a:moveTo>
                  <a:lnTo>
                    <a:pt x="75896" y="178934"/>
                  </a:lnTo>
                  <a:lnTo>
                    <a:pt x="84469" y="185601"/>
                  </a:lnTo>
                  <a:cubicBezTo>
                    <a:pt x="93041" y="192269"/>
                    <a:pt x="105424" y="191316"/>
                    <a:pt x="112091" y="182744"/>
                  </a:cubicBezTo>
                  <a:lnTo>
                    <a:pt x="155906" y="128451"/>
                  </a:lnTo>
                  <a:cubicBezTo>
                    <a:pt x="162574" y="119879"/>
                    <a:pt x="161621" y="107497"/>
                    <a:pt x="153049" y="100829"/>
                  </a:cubicBezTo>
                  <a:lnTo>
                    <a:pt x="144476" y="94161"/>
                  </a:lnTo>
                  <a:lnTo>
                    <a:pt x="215914" y="6531"/>
                  </a:lnTo>
                  <a:cubicBezTo>
                    <a:pt x="222581" y="-1089"/>
                    <a:pt x="233059" y="-2041"/>
                    <a:pt x="240679" y="3674"/>
                  </a:cubicBezTo>
                  <a:lnTo>
                    <a:pt x="809321" y="470399"/>
                  </a:lnTo>
                  <a:cubicBezTo>
                    <a:pt x="816941" y="477066"/>
                    <a:pt x="817894" y="487544"/>
                    <a:pt x="812179" y="495164"/>
                  </a:cubicBezTo>
                  <a:lnTo>
                    <a:pt x="599771" y="754244"/>
                  </a:lnTo>
                  <a:cubicBezTo>
                    <a:pt x="593104" y="761864"/>
                    <a:pt x="582626" y="762816"/>
                    <a:pt x="575006" y="757102"/>
                  </a:cubicBezTo>
                  <a:lnTo>
                    <a:pt x="6364" y="290376"/>
                  </a:lnTo>
                  <a:cubicBezTo>
                    <a:pt x="-1256" y="285614"/>
                    <a:pt x="-2209" y="274184"/>
                    <a:pt x="4459" y="266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1785900" y="445025"/>
            <a:ext cx="467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body" idx="1"/>
          </p:nvPr>
        </p:nvSpPr>
        <p:spPr>
          <a:xfrm>
            <a:off x="311700" y="1556550"/>
            <a:ext cx="3999900" cy="26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body" idx="2"/>
          </p:nvPr>
        </p:nvSpPr>
        <p:spPr>
          <a:xfrm>
            <a:off x="4832400" y="1556550"/>
            <a:ext cx="3999900" cy="26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6"/>
          <p:cNvGrpSpPr/>
          <p:nvPr/>
        </p:nvGrpSpPr>
        <p:grpSpPr>
          <a:xfrm rot="2305970">
            <a:off x="6802090" y="212166"/>
            <a:ext cx="2546695" cy="913568"/>
            <a:chOff x="2882675" y="129528"/>
            <a:chExt cx="6946105" cy="2493146"/>
          </a:xfrm>
        </p:grpSpPr>
        <p:sp>
          <p:nvSpPr>
            <p:cNvPr id="164" name="Google Shape;164;p6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6"/>
          <p:cNvGrpSpPr/>
          <p:nvPr/>
        </p:nvGrpSpPr>
        <p:grpSpPr>
          <a:xfrm rot="3597126">
            <a:off x="6706238" y="818478"/>
            <a:ext cx="1513636" cy="1018091"/>
            <a:chOff x="1617511" y="3116363"/>
            <a:chExt cx="4137082" cy="2773939"/>
          </a:xfrm>
        </p:grpSpPr>
        <p:sp>
          <p:nvSpPr>
            <p:cNvPr id="171" name="Google Shape;171;p6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6"/>
          <p:cNvGrpSpPr/>
          <p:nvPr/>
        </p:nvGrpSpPr>
        <p:grpSpPr>
          <a:xfrm rot="-2900974">
            <a:off x="-52897" y="-83818"/>
            <a:ext cx="1718296" cy="1420640"/>
            <a:chOff x="8389361" y="2098975"/>
            <a:chExt cx="4068231" cy="3362640"/>
          </a:xfrm>
        </p:grpSpPr>
        <p:sp>
          <p:nvSpPr>
            <p:cNvPr id="175" name="Google Shape;175;p6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" name="Google Shape;176;p6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3" name="Google Shape;183;p6"/>
          <p:cNvGrpSpPr/>
          <p:nvPr/>
        </p:nvGrpSpPr>
        <p:grpSpPr>
          <a:xfrm>
            <a:off x="8240221" y="1698021"/>
            <a:ext cx="298533" cy="308185"/>
            <a:chOff x="3426491" y="5931793"/>
            <a:chExt cx="814775" cy="842265"/>
          </a:xfrm>
        </p:grpSpPr>
        <p:sp>
          <p:nvSpPr>
            <p:cNvPr id="184" name="Google Shape;184;p6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6"/>
          <p:cNvGrpSpPr/>
          <p:nvPr/>
        </p:nvGrpSpPr>
        <p:grpSpPr>
          <a:xfrm rot="-8717163">
            <a:off x="1632435" y="25890"/>
            <a:ext cx="201941" cy="456943"/>
            <a:chOff x="6286819" y="3044637"/>
            <a:chExt cx="551300" cy="1248275"/>
          </a:xfrm>
        </p:grpSpPr>
        <p:sp>
          <p:nvSpPr>
            <p:cNvPr id="187" name="Google Shape;187;p6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6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3" name="Google Shape;193;p6"/>
          <p:cNvGrpSpPr/>
          <p:nvPr/>
        </p:nvGrpSpPr>
        <p:grpSpPr>
          <a:xfrm>
            <a:off x="226218" y="4052767"/>
            <a:ext cx="569862" cy="518590"/>
            <a:chOff x="1731097" y="2015405"/>
            <a:chExt cx="1555300" cy="1417300"/>
          </a:xfrm>
        </p:grpSpPr>
        <p:sp>
          <p:nvSpPr>
            <p:cNvPr id="194" name="Google Shape;194;p6"/>
            <p:cNvSpPr/>
            <p:nvPr/>
          </p:nvSpPr>
          <p:spPr>
            <a:xfrm>
              <a:off x="1801240" y="2015405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97" y="2042708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770364" y="2080044"/>
              <a:ext cx="1405305" cy="1310435"/>
            </a:xfrm>
            <a:custGeom>
              <a:avLst/>
              <a:gdLst/>
              <a:ahLst/>
              <a:cxnLst/>
              <a:rect l="l" t="t" r="r" b="b"/>
              <a:pathLst>
                <a:path w="815852" h="760775" extrusionOk="0">
                  <a:moveTo>
                    <a:pt x="4459" y="266564"/>
                  </a:moveTo>
                  <a:lnTo>
                    <a:pt x="75896" y="178934"/>
                  </a:lnTo>
                  <a:lnTo>
                    <a:pt x="84469" y="185601"/>
                  </a:lnTo>
                  <a:cubicBezTo>
                    <a:pt x="93041" y="192269"/>
                    <a:pt x="105424" y="191316"/>
                    <a:pt x="112091" y="182744"/>
                  </a:cubicBezTo>
                  <a:lnTo>
                    <a:pt x="155906" y="128451"/>
                  </a:lnTo>
                  <a:cubicBezTo>
                    <a:pt x="162574" y="119879"/>
                    <a:pt x="161621" y="107497"/>
                    <a:pt x="153049" y="100829"/>
                  </a:cubicBezTo>
                  <a:lnTo>
                    <a:pt x="144476" y="94161"/>
                  </a:lnTo>
                  <a:lnTo>
                    <a:pt x="215914" y="6531"/>
                  </a:lnTo>
                  <a:cubicBezTo>
                    <a:pt x="222581" y="-1089"/>
                    <a:pt x="233059" y="-2041"/>
                    <a:pt x="240679" y="3674"/>
                  </a:cubicBezTo>
                  <a:lnTo>
                    <a:pt x="809321" y="470399"/>
                  </a:lnTo>
                  <a:cubicBezTo>
                    <a:pt x="816941" y="477066"/>
                    <a:pt x="817894" y="487544"/>
                    <a:pt x="812179" y="495164"/>
                  </a:cubicBezTo>
                  <a:lnTo>
                    <a:pt x="599771" y="754244"/>
                  </a:lnTo>
                  <a:cubicBezTo>
                    <a:pt x="593104" y="761864"/>
                    <a:pt x="582626" y="762816"/>
                    <a:pt x="575006" y="757102"/>
                  </a:cubicBezTo>
                  <a:lnTo>
                    <a:pt x="6364" y="290376"/>
                  </a:lnTo>
                  <a:cubicBezTo>
                    <a:pt x="-1256" y="285614"/>
                    <a:pt x="-2209" y="274184"/>
                    <a:pt x="4459" y="266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311700" y="124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body" idx="1"/>
          </p:nvPr>
        </p:nvSpPr>
        <p:spPr>
          <a:xfrm>
            <a:off x="3247917" y="2103050"/>
            <a:ext cx="2598000" cy="24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9" name="Google Shape;19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6"/>
          <p:cNvSpPr txBox="1">
            <a:spLocks noGrp="1"/>
          </p:cNvSpPr>
          <p:nvPr>
            <p:ph type="body" idx="2"/>
          </p:nvPr>
        </p:nvSpPr>
        <p:spPr>
          <a:xfrm>
            <a:off x="6184146" y="2103050"/>
            <a:ext cx="2598000" cy="24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6"/>
          <p:cNvSpPr txBox="1">
            <a:spLocks noGrp="1"/>
          </p:cNvSpPr>
          <p:nvPr>
            <p:ph type="body" idx="3"/>
          </p:nvPr>
        </p:nvSpPr>
        <p:spPr>
          <a:xfrm>
            <a:off x="311700" y="2103050"/>
            <a:ext cx="2598000" cy="24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2" name="Google Shape;202;p6"/>
          <p:cNvSpPr txBox="1"/>
          <p:nvPr/>
        </p:nvSpPr>
        <p:spPr>
          <a:xfrm rot="5400000">
            <a:off x="-679350" y="47511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accent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1908700" y="445025"/>
            <a:ext cx="48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6" name="Google Shape;206;p7"/>
          <p:cNvGrpSpPr/>
          <p:nvPr/>
        </p:nvGrpSpPr>
        <p:grpSpPr>
          <a:xfrm rot="2305970">
            <a:off x="6802090" y="212166"/>
            <a:ext cx="2546695" cy="913568"/>
            <a:chOff x="2882675" y="129528"/>
            <a:chExt cx="6946105" cy="2493146"/>
          </a:xfrm>
        </p:grpSpPr>
        <p:sp>
          <p:nvSpPr>
            <p:cNvPr id="207" name="Google Shape;207;p7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 rot="3597126">
            <a:off x="6706238" y="818478"/>
            <a:ext cx="1513636" cy="1018091"/>
            <a:chOff x="1617511" y="3116363"/>
            <a:chExt cx="4137082" cy="2773939"/>
          </a:xfrm>
        </p:grpSpPr>
        <p:sp>
          <p:nvSpPr>
            <p:cNvPr id="214" name="Google Shape;214;p7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7"/>
          <p:cNvGrpSpPr/>
          <p:nvPr/>
        </p:nvGrpSpPr>
        <p:grpSpPr>
          <a:xfrm rot="-2900974">
            <a:off x="-52897" y="-83818"/>
            <a:ext cx="1718296" cy="1420640"/>
            <a:chOff x="8389361" y="2098975"/>
            <a:chExt cx="4068231" cy="3362640"/>
          </a:xfrm>
        </p:grpSpPr>
        <p:sp>
          <p:nvSpPr>
            <p:cNvPr id="218" name="Google Shape;218;p7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9" name="Google Shape;219;p7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6" name="Google Shape;226;p7"/>
          <p:cNvGrpSpPr/>
          <p:nvPr/>
        </p:nvGrpSpPr>
        <p:grpSpPr>
          <a:xfrm>
            <a:off x="8240221" y="1698021"/>
            <a:ext cx="298533" cy="308185"/>
            <a:chOff x="3426491" y="5931793"/>
            <a:chExt cx="814775" cy="842265"/>
          </a:xfrm>
        </p:grpSpPr>
        <p:sp>
          <p:nvSpPr>
            <p:cNvPr id="227" name="Google Shape;227;p7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7"/>
          <p:cNvGrpSpPr/>
          <p:nvPr/>
        </p:nvGrpSpPr>
        <p:grpSpPr>
          <a:xfrm rot="-8717163">
            <a:off x="1632435" y="25890"/>
            <a:ext cx="201941" cy="456943"/>
            <a:chOff x="6286819" y="3044637"/>
            <a:chExt cx="551300" cy="1248275"/>
          </a:xfrm>
        </p:grpSpPr>
        <p:sp>
          <p:nvSpPr>
            <p:cNvPr id="230" name="Google Shape;230;p7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7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28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" name="Google Shape;238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328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40" name="Google Shape;240;p8"/>
          <p:cNvGrpSpPr/>
          <p:nvPr/>
        </p:nvGrpSpPr>
        <p:grpSpPr>
          <a:xfrm rot="1363262" flipH="1">
            <a:off x="6269153" y="531407"/>
            <a:ext cx="2965511" cy="1064402"/>
            <a:chOff x="2882675" y="129528"/>
            <a:chExt cx="6946105" cy="2493146"/>
          </a:xfrm>
        </p:grpSpPr>
        <p:sp>
          <p:nvSpPr>
            <p:cNvPr id="241" name="Google Shape;241;p8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8"/>
          <p:cNvGrpSpPr/>
          <p:nvPr/>
        </p:nvGrpSpPr>
        <p:grpSpPr>
          <a:xfrm rot="49119" flipH="1">
            <a:off x="6558288" y="1461161"/>
            <a:ext cx="1766301" cy="1184316"/>
            <a:chOff x="1617511" y="3116363"/>
            <a:chExt cx="4137082" cy="2773939"/>
          </a:xfrm>
        </p:grpSpPr>
        <p:sp>
          <p:nvSpPr>
            <p:cNvPr id="248" name="Google Shape;248;p8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1363262" flipH="1">
            <a:off x="8388902" y="2180443"/>
            <a:ext cx="347853" cy="359589"/>
            <a:chOff x="3426491" y="5931793"/>
            <a:chExt cx="814775" cy="842265"/>
          </a:xfrm>
        </p:grpSpPr>
        <p:sp>
          <p:nvSpPr>
            <p:cNvPr id="252" name="Google Shape;252;p8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8"/>
          <p:cNvSpPr txBox="1"/>
          <p:nvPr/>
        </p:nvSpPr>
        <p:spPr>
          <a:xfrm rot="5400000">
            <a:off x="-679350" y="47511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accent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57" name="Google Shape;257;p9"/>
          <p:cNvGrpSpPr/>
          <p:nvPr/>
        </p:nvGrpSpPr>
        <p:grpSpPr>
          <a:xfrm>
            <a:off x="2591849" y="-203268"/>
            <a:ext cx="4525387" cy="1621293"/>
            <a:chOff x="2882675" y="129528"/>
            <a:chExt cx="6946105" cy="2493146"/>
          </a:xfrm>
        </p:grpSpPr>
        <p:sp>
          <p:nvSpPr>
            <p:cNvPr id="258" name="Google Shape;258;p9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 rot="-412786">
            <a:off x="-797360" y="-50841"/>
            <a:ext cx="2697355" cy="1805047"/>
            <a:chOff x="1617511" y="3116363"/>
            <a:chExt cx="4137082" cy="2773939"/>
          </a:xfrm>
        </p:grpSpPr>
        <p:sp>
          <p:nvSpPr>
            <p:cNvPr id="265" name="Google Shape;265;p9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7140522" y="1091507"/>
            <a:ext cx="3051580" cy="2517609"/>
            <a:chOff x="8389361" y="2098975"/>
            <a:chExt cx="4068231" cy="3362640"/>
          </a:xfrm>
        </p:grpSpPr>
        <p:sp>
          <p:nvSpPr>
            <p:cNvPr id="269" name="Google Shape;269;p9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0" name="Google Shape;270;p9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9"/>
          <p:cNvGrpSpPr/>
          <p:nvPr/>
        </p:nvGrpSpPr>
        <p:grpSpPr>
          <a:xfrm>
            <a:off x="2095280" y="564295"/>
            <a:ext cx="530826" cy="547725"/>
            <a:chOff x="3426491" y="5931793"/>
            <a:chExt cx="814775" cy="842265"/>
          </a:xfrm>
        </p:grpSpPr>
        <p:sp>
          <p:nvSpPr>
            <p:cNvPr id="278" name="Google Shape;278;p9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 rot="2872752">
            <a:off x="8479525" y="4199748"/>
            <a:ext cx="358548" cy="811921"/>
            <a:chOff x="6286819" y="3044637"/>
            <a:chExt cx="551300" cy="1248275"/>
          </a:xfrm>
        </p:grpSpPr>
        <p:sp>
          <p:nvSpPr>
            <p:cNvPr id="281" name="Google Shape;281;p9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" name="Google Shape;282;p9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" name="Google Shape;287;p9"/>
          <p:cNvGrpSpPr/>
          <p:nvPr/>
        </p:nvGrpSpPr>
        <p:grpSpPr>
          <a:xfrm rot="1184696">
            <a:off x="167868" y="3609181"/>
            <a:ext cx="1013285" cy="921719"/>
            <a:chOff x="1731097" y="2015405"/>
            <a:chExt cx="1555300" cy="1417300"/>
          </a:xfrm>
        </p:grpSpPr>
        <p:sp>
          <p:nvSpPr>
            <p:cNvPr id="288" name="Google Shape;288;p9"/>
            <p:cNvSpPr/>
            <p:nvPr/>
          </p:nvSpPr>
          <p:spPr>
            <a:xfrm>
              <a:off x="1801240" y="2015405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731097" y="2042708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770364" y="2080044"/>
              <a:ext cx="1405305" cy="1310435"/>
            </a:xfrm>
            <a:custGeom>
              <a:avLst/>
              <a:gdLst/>
              <a:ahLst/>
              <a:cxnLst/>
              <a:rect l="l" t="t" r="r" b="b"/>
              <a:pathLst>
                <a:path w="815852" h="760775" extrusionOk="0">
                  <a:moveTo>
                    <a:pt x="4459" y="266564"/>
                  </a:moveTo>
                  <a:lnTo>
                    <a:pt x="75896" y="178934"/>
                  </a:lnTo>
                  <a:lnTo>
                    <a:pt x="84469" y="185601"/>
                  </a:lnTo>
                  <a:cubicBezTo>
                    <a:pt x="93041" y="192269"/>
                    <a:pt x="105424" y="191316"/>
                    <a:pt x="112091" y="182744"/>
                  </a:cubicBezTo>
                  <a:lnTo>
                    <a:pt x="155906" y="128451"/>
                  </a:lnTo>
                  <a:cubicBezTo>
                    <a:pt x="162574" y="119879"/>
                    <a:pt x="161621" y="107497"/>
                    <a:pt x="153049" y="100829"/>
                  </a:cubicBezTo>
                  <a:lnTo>
                    <a:pt x="144476" y="94161"/>
                  </a:lnTo>
                  <a:lnTo>
                    <a:pt x="215914" y="6531"/>
                  </a:lnTo>
                  <a:cubicBezTo>
                    <a:pt x="222581" y="-1089"/>
                    <a:pt x="233059" y="-2041"/>
                    <a:pt x="240679" y="3674"/>
                  </a:cubicBezTo>
                  <a:lnTo>
                    <a:pt x="809321" y="470399"/>
                  </a:lnTo>
                  <a:cubicBezTo>
                    <a:pt x="816941" y="477066"/>
                    <a:pt x="817894" y="487544"/>
                    <a:pt x="812179" y="495164"/>
                  </a:cubicBezTo>
                  <a:lnTo>
                    <a:pt x="599771" y="754244"/>
                  </a:lnTo>
                  <a:cubicBezTo>
                    <a:pt x="593104" y="761864"/>
                    <a:pt x="582626" y="762816"/>
                    <a:pt x="575006" y="757102"/>
                  </a:cubicBezTo>
                  <a:lnTo>
                    <a:pt x="6364" y="290376"/>
                  </a:lnTo>
                  <a:cubicBezTo>
                    <a:pt x="-1256" y="285614"/>
                    <a:pt x="-2209" y="274184"/>
                    <a:pt x="4459" y="266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9"/>
          <p:cNvSpPr txBox="1">
            <a:spLocks noGrp="1"/>
          </p:cNvSpPr>
          <p:nvPr>
            <p:ph type="title"/>
          </p:nvPr>
        </p:nvSpPr>
        <p:spPr>
          <a:xfrm>
            <a:off x="1114875" y="1418025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2" name="Google Shape;292;p9"/>
          <p:cNvSpPr txBox="1">
            <a:spLocks noGrp="1"/>
          </p:cNvSpPr>
          <p:nvPr>
            <p:ph type="body" idx="1"/>
          </p:nvPr>
        </p:nvSpPr>
        <p:spPr>
          <a:xfrm>
            <a:off x="1114875" y="2252025"/>
            <a:ext cx="6204900" cy="25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96" name="Google Shape;296;p10"/>
          <p:cNvGrpSpPr/>
          <p:nvPr/>
        </p:nvGrpSpPr>
        <p:grpSpPr>
          <a:xfrm>
            <a:off x="2692026" y="-157312"/>
            <a:ext cx="3919687" cy="1407381"/>
            <a:chOff x="2882675" y="129528"/>
            <a:chExt cx="6946105" cy="2493146"/>
          </a:xfrm>
        </p:grpSpPr>
        <p:sp>
          <p:nvSpPr>
            <p:cNvPr id="297" name="Google Shape;297;p10"/>
            <p:cNvSpPr/>
            <p:nvPr/>
          </p:nvSpPr>
          <p:spPr>
            <a:xfrm>
              <a:off x="3974985" y="129528"/>
              <a:ext cx="5853795" cy="1669285"/>
            </a:xfrm>
            <a:custGeom>
              <a:avLst/>
              <a:gdLst/>
              <a:ahLst/>
              <a:cxnLst/>
              <a:rect l="l" t="t" r="r" b="b"/>
              <a:pathLst>
                <a:path w="6540553" h="1582261" extrusionOk="0">
                  <a:moveTo>
                    <a:pt x="78785" y="0"/>
                  </a:moveTo>
                  <a:lnTo>
                    <a:pt x="6473483" y="0"/>
                  </a:lnTo>
                  <a:lnTo>
                    <a:pt x="6540553" y="216185"/>
                  </a:lnTo>
                  <a:lnTo>
                    <a:pt x="5549124" y="1576602"/>
                  </a:lnTo>
                  <a:lnTo>
                    <a:pt x="891252" y="1582261"/>
                  </a:lnTo>
                  <a:lnTo>
                    <a:pt x="0" y="199210"/>
                  </a:lnTo>
                  <a:lnTo>
                    <a:pt x="78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5288893" y="1592328"/>
              <a:ext cx="1739122" cy="1030346"/>
            </a:xfrm>
            <a:custGeom>
              <a:avLst/>
              <a:gdLst/>
              <a:ahLst/>
              <a:cxnLst/>
              <a:rect l="l" t="t" r="r" b="b"/>
              <a:pathLst>
                <a:path w="1009650" h="598169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598170"/>
                  </a:lnTo>
                  <a:lnTo>
                    <a:pt x="0" y="598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288893" y="1592328"/>
              <a:ext cx="1739122" cy="602129"/>
            </a:xfrm>
            <a:custGeom>
              <a:avLst/>
              <a:gdLst/>
              <a:ahLst/>
              <a:cxnLst/>
              <a:rect l="l" t="t" r="r" b="b"/>
              <a:pathLst>
                <a:path w="1009650" h="349567" extrusionOk="0">
                  <a:moveTo>
                    <a:pt x="0" y="0"/>
                  </a:moveTo>
                  <a:lnTo>
                    <a:pt x="1009650" y="0"/>
                  </a:lnTo>
                  <a:lnTo>
                    <a:pt x="1009650" y="349568"/>
                  </a:lnTo>
                  <a:lnTo>
                    <a:pt x="0" y="349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2882675" y="495907"/>
              <a:ext cx="6551239" cy="1450361"/>
            </a:xfrm>
            <a:custGeom>
              <a:avLst/>
              <a:gdLst/>
              <a:ahLst/>
              <a:cxnLst/>
              <a:rect l="l" t="t" r="r" b="b"/>
              <a:pathLst>
                <a:path w="3803332" h="842009" extrusionOk="0">
                  <a:moveTo>
                    <a:pt x="0" y="0"/>
                  </a:moveTo>
                  <a:lnTo>
                    <a:pt x="3803333" y="0"/>
                  </a:lnTo>
                  <a:lnTo>
                    <a:pt x="3286125" y="842010"/>
                  </a:lnTo>
                  <a:lnTo>
                    <a:pt x="517207" y="8420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2923708" y="563201"/>
              <a:ext cx="6467564" cy="1196056"/>
            </a:xfrm>
            <a:custGeom>
              <a:avLst/>
              <a:gdLst/>
              <a:ahLst/>
              <a:cxnLst/>
              <a:rect l="l" t="t" r="r" b="b"/>
              <a:pathLst>
                <a:path w="3754754" h="694372" extrusionOk="0">
                  <a:moveTo>
                    <a:pt x="3754755" y="0"/>
                  </a:moveTo>
                  <a:lnTo>
                    <a:pt x="3328035" y="694373"/>
                  </a:lnTo>
                  <a:lnTo>
                    <a:pt x="426720" y="694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2882675" y="364599"/>
              <a:ext cx="6551239" cy="131255"/>
            </a:xfrm>
            <a:custGeom>
              <a:avLst/>
              <a:gdLst/>
              <a:ahLst/>
              <a:cxnLst/>
              <a:rect l="l" t="t" r="r" b="b"/>
              <a:pathLst>
                <a:path w="3803332" h="76200" extrusionOk="0">
                  <a:moveTo>
                    <a:pt x="0" y="76200"/>
                  </a:moveTo>
                  <a:lnTo>
                    <a:pt x="3803333" y="76200"/>
                  </a:lnTo>
                  <a:lnTo>
                    <a:pt x="375666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0"/>
          <p:cNvGrpSpPr/>
          <p:nvPr/>
        </p:nvGrpSpPr>
        <p:grpSpPr>
          <a:xfrm rot="-410566">
            <a:off x="-281301" y="-24802"/>
            <a:ext cx="2333387" cy="1565101"/>
            <a:chOff x="1617511" y="3116363"/>
            <a:chExt cx="4137082" cy="2773939"/>
          </a:xfrm>
        </p:grpSpPr>
        <p:sp>
          <p:nvSpPr>
            <p:cNvPr id="304" name="Google Shape;304;p10"/>
            <p:cNvSpPr/>
            <p:nvPr/>
          </p:nvSpPr>
          <p:spPr>
            <a:xfrm rot="-1285870">
              <a:off x="1791766" y="3765879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 rot="-1285870">
              <a:off x="1750344" y="3788938"/>
              <a:ext cx="3829995" cy="1451850"/>
            </a:xfrm>
            <a:custGeom>
              <a:avLst/>
              <a:gdLst/>
              <a:ahLst/>
              <a:cxnLst/>
              <a:rect l="l" t="t" r="r" b="b"/>
              <a:pathLst>
                <a:path w="2221295" h="842034" extrusionOk="0">
                  <a:moveTo>
                    <a:pt x="0" y="0"/>
                  </a:moveTo>
                  <a:lnTo>
                    <a:pt x="2221296" y="0"/>
                  </a:lnTo>
                  <a:lnTo>
                    <a:pt x="2221296" y="842035"/>
                  </a:lnTo>
                  <a:lnTo>
                    <a:pt x="0" y="842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1748503" y="3281277"/>
              <a:ext cx="3796535" cy="2385549"/>
            </a:xfrm>
            <a:custGeom>
              <a:avLst/>
              <a:gdLst/>
              <a:ahLst/>
              <a:cxnLst/>
              <a:rect l="l" t="t" r="r" b="b"/>
              <a:pathLst>
                <a:path w="2204084" h="1384934" extrusionOk="0">
                  <a:moveTo>
                    <a:pt x="235268" y="829628"/>
                  </a:moveTo>
                  <a:cubicBezTo>
                    <a:pt x="277178" y="813435"/>
                    <a:pt x="319088" y="797243"/>
                    <a:pt x="360045" y="780097"/>
                  </a:cubicBezTo>
                  <a:cubicBezTo>
                    <a:pt x="371475" y="809625"/>
                    <a:pt x="383858" y="840105"/>
                    <a:pt x="395288" y="869632"/>
                  </a:cubicBezTo>
                  <a:cubicBezTo>
                    <a:pt x="353378" y="885825"/>
                    <a:pt x="311468" y="902018"/>
                    <a:pt x="270510" y="919163"/>
                  </a:cubicBezTo>
                  <a:cubicBezTo>
                    <a:pt x="258127" y="889635"/>
                    <a:pt x="246698" y="860107"/>
                    <a:pt x="235268" y="829628"/>
                  </a:cubicBezTo>
                  <a:lnTo>
                    <a:pt x="235268" y="829628"/>
                  </a:lnTo>
                  <a:close/>
                  <a:moveTo>
                    <a:pt x="183833" y="699135"/>
                  </a:moveTo>
                  <a:cubicBezTo>
                    <a:pt x="195263" y="728663"/>
                    <a:pt x="207645" y="759143"/>
                    <a:pt x="219075" y="788670"/>
                  </a:cubicBezTo>
                  <a:cubicBezTo>
                    <a:pt x="260985" y="772478"/>
                    <a:pt x="302895" y="756285"/>
                    <a:pt x="343853" y="739140"/>
                  </a:cubicBezTo>
                  <a:cubicBezTo>
                    <a:pt x="332423" y="709613"/>
                    <a:pt x="320040" y="679132"/>
                    <a:pt x="308610" y="649605"/>
                  </a:cubicBezTo>
                  <a:cubicBezTo>
                    <a:pt x="266700" y="665797"/>
                    <a:pt x="225743" y="681990"/>
                    <a:pt x="183833" y="699135"/>
                  </a:cubicBezTo>
                  <a:lnTo>
                    <a:pt x="183833" y="699135"/>
                  </a:lnTo>
                  <a:close/>
                  <a:moveTo>
                    <a:pt x="1838325" y="49530"/>
                  </a:moveTo>
                  <a:lnTo>
                    <a:pt x="1963103" y="0"/>
                  </a:lnTo>
                  <a:lnTo>
                    <a:pt x="1998345" y="89535"/>
                  </a:lnTo>
                  <a:lnTo>
                    <a:pt x="1873568" y="139065"/>
                  </a:lnTo>
                  <a:lnTo>
                    <a:pt x="1838325" y="49530"/>
                  </a:lnTo>
                  <a:lnTo>
                    <a:pt x="1838325" y="49530"/>
                  </a:lnTo>
                  <a:close/>
                  <a:moveTo>
                    <a:pt x="367665" y="626745"/>
                  </a:moveTo>
                  <a:cubicBezTo>
                    <a:pt x="409575" y="610553"/>
                    <a:pt x="451485" y="594360"/>
                    <a:pt x="492443" y="577215"/>
                  </a:cubicBezTo>
                  <a:cubicBezTo>
                    <a:pt x="503873" y="606743"/>
                    <a:pt x="516255" y="637222"/>
                    <a:pt x="527685" y="666750"/>
                  </a:cubicBezTo>
                  <a:cubicBezTo>
                    <a:pt x="485775" y="682943"/>
                    <a:pt x="443865" y="699135"/>
                    <a:pt x="402908" y="716280"/>
                  </a:cubicBezTo>
                  <a:cubicBezTo>
                    <a:pt x="391478" y="686753"/>
                    <a:pt x="379095" y="656272"/>
                    <a:pt x="367665" y="626745"/>
                  </a:cubicBezTo>
                  <a:lnTo>
                    <a:pt x="367665" y="626745"/>
                  </a:lnTo>
                  <a:close/>
                  <a:moveTo>
                    <a:pt x="551498" y="554355"/>
                  </a:moveTo>
                  <a:cubicBezTo>
                    <a:pt x="593408" y="538163"/>
                    <a:pt x="635318" y="521970"/>
                    <a:pt x="676275" y="504825"/>
                  </a:cubicBezTo>
                  <a:cubicBezTo>
                    <a:pt x="687705" y="534353"/>
                    <a:pt x="700088" y="564833"/>
                    <a:pt x="711518" y="594360"/>
                  </a:cubicBezTo>
                  <a:cubicBezTo>
                    <a:pt x="669608" y="610553"/>
                    <a:pt x="627698" y="626745"/>
                    <a:pt x="586740" y="643890"/>
                  </a:cubicBezTo>
                  <a:cubicBezTo>
                    <a:pt x="575310" y="614363"/>
                    <a:pt x="562928" y="584835"/>
                    <a:pt x="551498" y="554355"/>
                  </a:cubicBezTo>
                  <a:lnTo>
                    <a:pt x="551498" y="554355"/>
                  </a:lnTo>
                  <a:close/>
                  <a:moveTo>
                    <a:pt x="735330" y="481965"/>
                  </a:moveTo>
                  <a:cubicBezTo>
                    <a:pt x="777240" y="465772"/>
                    <a:pt x="819150" y="449580"/>
                    <a:pt x="860108" y="432435"/>
                  </a:cubicBezTo>
                  <a:cubicBezTo>
                    <a:pt x="871538" y="461963"/>
                    <a:pt x="883920" y="492442"/>
                    <a:pt x="895350" y="521970"/>
                  </a:cubicBezTo>
                  <a:cubicBezTo>
                    <a:pt x="853440" y="538163"/>
                    <a:pt x="811530" y="554355"/>
                    <a:pt x="770573" y="571500"/>
                  </a:cubicBezTo>
                  <a:cubicBezTo>
                    <a:pt x="759143" y="541972"/>
                    <a:pt x="746760" y="512445"/>
                    <a:pt x="735330" y="481965"/>
                  </a:cubicBezTo>
                  <a:lnTo>
                    <a:pt x="735330" y="481965"/>
                  </a:lnTo>
                  <a:close/>
                  <a:moveTo>
                    <a:pt x="919163" y="410528"/>
                  </a:moveTo>
                  <a:cubicBezTo>
                    <a:pt x="961073" y="394335"/>
                    <a:pt x="1002983" y="378142"/>
                    <a:pt x="1043940" y="360997"/>
                  </a:cubicBezTo>
                  <a:cubicBezTo>
                    <a:pt x="1055370" y="390525"/>
                    <a:pt x="1067753" y="421005"/>
                    <a:pt x="1079183" y="450533"/>
                  </a:cubicBezTo>
                  <a:cubicBezTo>
                    <a:pt x="1037273" y="466725"/>
                    <a:pt x="995363" y="482917"/>
                    <a:pt x="954405" y="500063"/>
                  </a:cubicBezTo>
                  <a:cubicBezTo>
                    <a:pt x="942975" y="469583"/>
                    <a:pt x="930593" y="440055"/>
                    <a:pt x="919163" y="410528"/>
                  </a:cubicBezTo>
                  <a:lnTo>
                    <a:pt x="919163" y="410528"/>
                  </a:lnTo>
                  <a:close/>
                  <a:moveTo>
                    <a:pt x="1102995" y="338138"/>
                  </a:moveTo>
                  <a:cubicBezTo>
                    <a:pt x="1144905" y="321945"/>
                    <a:pt x="1186815" y="305753"/>
                    <a:pt x="1227773" y="289560"/>
                  </a:cubicBezTo>
                  <a:cubicBezTo>
                    <a:pt x="1239203" y="319088"/>
                    <a:pt x="1251585" y="349567"/>
                    <a:pt x="1263015" y="379095"/>
                  </a:cubicBezTo>
                  <a:cubicBezTo>
                    <a:pt x="1221105" y="395288"/>
                    <a:pt x="1179195" y="411480"/>
                    <a:pt x="1138238" y="428625"/>
                  </a:cubicBezTo>
                  <a:cubicBezTo>
                    <a:pt x="1126808" y="398145"/>
                    <a:pt x="1114425" y="367665"/>
                    <a:pt x="1102995" y="338138"/>
                  </a:cubicBezTo>
                  <a:lnTo>
                    <a:pt x="1102995" y="338138"/>
                  </a:lnTo>
                  <a:close/>
                  <a:moveTo>
                    <a:pt x="1286828" y="265747"/>
                  </a:moveTo>
                  <a:cubicBezTo>
                    <a:pt x="1328738" y="249555"/>
                    <a:pt x="1370648" y="233363"/>
                    <a:pt x="1411605" y="216217"/>
                  </a:cubicBezTo>
                  <a:cubicBezTo>
                    <a:pt x="1423035" y="245745"/>
                    <a:pt x="1435418" y="276225"/>
                    <a:pt x="1446848" y="305753"/>
                  </a:cubicBezTo>
                  <a:cubicBezTo>
                    <a:pt x="1404938" y="321945"/>
                    <a:pt x="1363028" y="338138"/>
                    <a:pt x="1322070" y="355283"/>
                  </a:cubicBezTo>
                  <a:cubicBezTo>
                    <a:pt x="1310640" y="325755"/>
                    <a:pt x="1299210" y="296228"/>
                    <a:pt x="1286828" y="265747"/>
                  </a:cubicBezTo>
                  <a:lnTo>
                    <a:pt x="1286828" y="265747"/>
                  </a:lnTo>
                  <a:close/>
                  <a:moveTo>
                    <a:pt x="1470660" y="194310"/>
                  </a:moveTo>
                  <a:cubicBezTo>
                    <a:pt x="1512570" y="178117"/>
                    <a:pt x="1554480" y="161925"/>
                    <a:pt x="1595438" y="144780"/>
                  </a:cubicBezTo>
                  <a:cubicBezTo>
                    <a:pt x="1606868" y="174308"/>
                    <a:pt x="1619250" y="204788"/>
                    <a:pt x="1630680" y="234315"/>
                  </a:cubicBezTo>
                  <a:cubicBezTo>
                    <a:pt x="1588770" y="250508"/>
                    <a:pt x="1546860" y="266700"/>
                    <a:pt x="1505903" y="283845"/>
                  </a:cubicBezTo>
                  <a:cubicBezTo>
                    <a:pt x="1494473" y="253365"/>
                    <a:pt x="1483043" y="223838"/>
                    <a:pt x="1470660" y="194310"/>
                  </a:cubicBezTo>
                  <a:lnTo>
                    <a:pt x="1470660" y="194310"/>
                  </a:lnTo>
                  <a:close/>
                  <a:moveTo>
                    <a:pt x="1654493" y="121920"/>
                  </a:moveTo>
                  <a:cubicBezTo>
                    <a:pt x="1696403" y="105728"/>
                    <a:pt x="1738313" y="89535"/>
                    <a:pt x="1779270" y="72390"/>
                  </a:cubicBezTo>
                  <a:cubicBezTo>
                    <a:pt x="1790700" y="101917"/>
                    <a:pt x="1803083" y="132397"/>
                    <a:pt x="1814513" y="161925"/>
                  </a:cubicBezTo>
                  <a:cubicBezTo>
                    <a:pt x="1772603" y="178117"/>
                    <a:pt x="1730693" y="194310"/>
                    <a:pt x="1689735" y="211455"/>
                  </a:cubicBezTo>
                  <a:cubicBezTo>
                    <a:pt x="1678305" y="181928"/>
                    <a:pt x="1666875" y="151447"/>
                    <a:pt x="1654493" y="121920"/>
                  </a:cubicBezTo>
                  <a:lnTo>
                    <a:pt x="1654493" y="121920"/>
                  </a:lnTo>
                  <a:close/>
                  <a:moveTo>
                    <a:pt x="0" y="770572"/>
                  </a:moveTo>
                  <a:lnTo>
                    <a:pt x="124778" y="721043"/>
                  </a:lnTo>
                  <a:lnTo>
                    <a:pt x="160020" y="810578"/>
                  </a:lnTo>
                  <a:lnTo>
                    <a:pt x="35243" y="860107"/>
                  </a:lnTo>
                  <a:lnTo>
                    <a:pt x="0" y="770572"/>
                  </a:lnTo>
                  <a:lnTo>
                    <a:pt x="0" y="770572"/>
                  </a:lnTo>
                  <a:close/>
                  <a:moveTo>
                    <a:pt x="286703" y="961072"/>
                  </a:moveTo>
                  <a:cubicBezTo>
                    <a:pt x="298133" y="990600"/>
                    <a:pt x="310515" y="1021080"/>
                    <a:pt x="321945" y="1050607"/>
                  </a:cubicBezTo>
                  <a:cubicBezTo>
                    <a:pt x="363855" y="1034415"/>
                    <a:pt x="405765" y="1018222"/>
                    <a:pt x="446723" y="1001078"/>
                  </a:cubicBezTo>
                  <a:cubicBezTo>
                    <a:pt x="435293" y="971550"/>
                    <a:pt x="422910" y="941070"/>
                    <a:pt x="411480" y="911543"/>
                  </a:cubicBezTo>
                  <a:cubicBezTo>
                    <a:pt x="369570" y="928688"/>
                    <a:pt x="328613" y="944880"/>
                    <a:pt x="286703" y="961072"/>
                  </a:cubicBezTo>
                  <a:lnTo>
                    <a:pt x="286703" y="961072"/>
                  </a:lnTo>
                  <a:close/>
                  <a:moveTo>
                    <a:pt x="338138" y="1092518"/>
                  </a:moveTo>
                  <a:cubicBezTo>
                    <a:pt x="380048" y="1076325"/>
                    <a:pt x="421958" y="1060132"/>
                    <a:pt x="462915" y="1042988"/>
                  </a:cubicBezTo>
                  <a:cubicBezTo>
                    <a:pt x="474345" y="1072515"/>
                    <a:pt x="486728" y="1102995"/>
                    <a:pt x="498158" y="1132523"/>
                  </a:cubicBezTo>
                  <a:cubicBezTo>
                    <a:pt x="456248" y="1148715"/>
                    <a:pt x="414338" y="1164907"/>
                    <a:pt x="373380" y="1182053"/>
                  </a:cubicBezTo>
                  <a:cubicBezTo>
                    <a:pt x="360998" y="1151573"/>
                    <a:pt x="349568" y="1122045"/>
                    <a:pt x="338138" y="1092518"/>
                  </a:cubicBezTo>
                  <a:lnTo>
                    <a:pt x="338138" y="1092518"/>
                  </a:lnTo>
                  <a:close/>
                  <a:moveTo>
                    <a:pt x="389573" y="1223010"/>
                  </a:moveTo>
                  <a:cubicBezTo>
                    <a:pt x="401003" y="1252538"/>
                    <a:pt x="413385" y="1283018"/>
                    <a:pt x="424815" y="1312545"/>
                  </a:cubicBezTo>
                  <a:cubicBezTo>
                    <a:pt x="466725" y="1296353"/>
                    <a:pt x="508635" y="1280160"/>
                    <a:pt x="549593" y="1263968"/>
                  </a:cubicBezTo>
                  <a:cubicBezTo>
                    <a:pt x="538163" y="1234440"/>
                    <a:pt x="525780" y="1203960"/>
                    <a:pt x="514350" y="1174432"/>
                  </a:cubicBezTo>
                  <a:cubicBezTo>
                    <a:pt x="472440" y="1190625"/>
                    <a:pt x="431483" y="1206818"/>
                    <a:pt x="389573" y="1223010"/>
                  </a:cubicBezTo>
                  <a:lnTo>
                    <a:pt x="389573" y="1223010"/>
                  </a:lnTo>
                  <a:close/>
                  <a:moveTo>
                    <a:pt x="2044065" y="574358"/>
                  </a:moveTo>
                  <a:lnTo>
                    <a:pt x="2168843" y="524828"/>
                  </a:lnTo>
                  <a:lnTo>
                    <a:pt x="2204085" y="614363"/>
                  </a:lnTo>
                  <a:lnTo>
                    <a:pt x="2079308" y="663893"/>
                  </a:lnTo>
                  <a:lnTo>
                    <a:pt x="2044065" y="574358"/>
                  </a:lnTo>
                  <a:lnTo>
                    <a:pt x="2044065" y="574358"/>
                  </a:lnTo>
                  <a:close/>
                  <a:moveTo>
                    <a:pt x="573405" y="1151573"/>
                  </a:moveTo>
                  <a:cubicBezTo>
                    <a:pt x="615315" y="1135380"/>
                    <a:pt x="657225" y="1119188"/>
                    <a:pt x="698183" y="1102043"/>
                  </a:cubicBezTo>
                  <a:cubicBezTo>
                    <a:pt x="709613" y="1131570"/>
                    <a:pt x="721995" y="1162050"/>
                    <a:pt x="733425" y="1191578"/>
                  </a:cubicBezTo>
                  <a:cubicBezTo>
                    <a:pt x="691515" y="1207770"/>
                    <a:pt x="649605" y="1223963"/>
                    <a:pt x="608648" y="1241107"/>
                  </a:cubicBezTo>
                  <a:cubicBezTo>
                    <a:pt x="597218" y="1210628"/>
                    <a:pt x="584835" y="1181100"/>
                    <a:pt x="573405" y="1151573"/>
                  </a:cubicBezTo>
                  <a:lnTo>
                    <a:pt x="573405" y="1151573"/>
                  </a:lnTo>
                  <a:close/>
                  <a:moveTo>
                    <a:pt x="757238" y="1079182"/>
                  </a:moveTo>
                  <a:cubicBezTo>
                    <a:pt x="799148" y="1062990"/>
                    <a:pt x="841058" y="1046797"/>
                    <a:pt x="882015" y="1029653"/>
                  </a:cubicBezTo>
                  <a:cubicBezTo>
                    <a:pt x="893445" y="1059180"/>
                    <a:pt x="905828" y="1089660"/>
                    <a:pt x="917258" y="1119188"/>
                  </a:cubicBezTo>
                  <a:cubicBezTo>
                    <a:pt x="875348" y="1135380"/>
                    <a:pt x="833438" y="1151573"/>
                    <a:pt x="792480" y="1168718"/>
                  </a:cubicBezTo>
                  <a:cubicBezTo>
                    <a:pt x="781050" y="1139190"/>
                    <a:pt x="768668" y="1108710"/>
                    <a:pt x="757238" y="1079182"/>
                  </a:cubicBezTo>
                  <a:lnTo>
                    <a:pt x="757238" y="1079182"/>
                  </a:lnTo>
                  <a:close/>
                  <a:moveTo>
                    <a:pt x="941070" y="1006793"/>
                  </a:moveTo>
                  <a:cubicBezTo>
                    <a:pt x="982980" y="990600"/>
                    <a:pt x="1024890" y="974407"/>
                    <a:pt x="1065848" y="957263"/>
                  </a:cubicBezTo>
                  <a:cubicBezTo>
                    <a:pt x="1077278" y="986790"/>
                    <a:pt x="1089660" y="1017270"/>
                    <a:pt x="1101090" y="1046797"/>
                  </a:cubicBezTo>
                  <a:cubicBezTo>
                    <a:pt x="1059180" y="1062990"/>
                    <a:pt x="1017270" y="1079182"/>
                    <a:pt x="976313" y="1096328"/>
                  </a:cubicBezTo>
                  <a:cubicBezTo>
                    <a:pt x="964883" y="1066800"/>
                    <a:pt x="952500" y="1037272"/>
                    <a:pt x="941070" y="1006793"/>
                  </a:cubicBezTo>
                  <a:lnTo>
                    <a:pt x="941070" y="1006793"/>
                  </a:lnTo>
                  <a:close/>
                  <a:moveTo>
                    <a:pt x="1124903" y="935355"/>
                  </a:moveTo>
                  <a:cubicBezTo>
                    <a:pt x="1166813" y="919163"/>
                    <a:pt x="1208723" y="902970"/>
                    <a:pt x="1249680" y="885825"/>
                  </a:cubicBezTo>
                  <a:cubicBezTo>
                    <a:pt x="1261110" y="915353"/>
                    <a:pt x="1273493" y="945832"/>
                    <a:pt x="1284923" y="975360"/>
                  </a:cubicBezTo>
                  <a:cubicBezTo>
                    <a:pt x="1243013" y="991553"/>
                    <a:pt x="1201103" y="1007745"/>
                    <a:pt x="1160145" y="1024890"/>
                  </a:cubicBezTo>
                  <a:cubicBezTo>
                    <a:pt x="1148715" y="994410"/>
                    <a:pt x="1136333" y="964882"/>
                    <a:pt x="1124903" y="935355"/>
                  </a:cubicBezTo>
                  <a:lnTo>
                    <a:pt x="1124903" y="935355"/>
                  </a:lnTo>
                  <a:close/>
                  <a:moveTo>
                    <a:pt x="1308735" y="862965"/>
                  </a:moveTo>
                  <a:cubicBezTo>
                    <a:pt x="1350645" y="846772"/>
                    <a:pt x="1392555" y="830580"/>
                    <a:pt x="1433513" y="813435"/>
                  </a:cubicBezTo>
                  <a:cubicBezTo>
                    <a:pt x="1444943" y="842963"/>
                    <a:pt x="1457325" y="873443"/>
                    <a:pt x="1468755" y="902970"/>
                  </a:cubicBezTo>
                  <a:cubicBezTo>
                    <a:pt x="1426845" y="919163"/>
                    <a:pt x="1384935" y="935355"/>
                    <a:pt x="1343978" y="952500"/>
                  </a:cubicBezTo>
                  <a:cubicBezTo>
                    <a:pt x="1332548" y="922972"/>
                    <a:pt x="1321118" y="892493"/>
                    <a:pt x="1308735" y="862965"/>
                  </a:cubicBezTo>
                  <a:lnTo>
                    <a:pt x="1308735" y="862965"/>
                  </a:lnTo>
                  <a:close/>
                  <a:moveTo>
                    <a:pt x="1492568" y="790575"/>
                  </a:moveTo>
                  <a:cubicBezTo>
                    <a:pt x="1534478" y="774382"/>
                    <a:pt x="1576388" y="758190"/>
                    <a:pt x="1617345" y="741045"/>
                  </a:cubicBezTo>
                  <a:cubicBezTo>
                    <a:pt x="1628775" y="770572"/>
                    <a:pt x="1641158" y="801053"/>
                    <a:pt x="1652588" y="830580"/>
                  </a:cubicBezTo>
                  <a:cubicBezTo>
                    <a:pt x="1610678" y="846772"/>
                    <a:pt x="1568768" y="862965"/>
                    <a:pt x="1527810" y="880110"/>
                  </a:cubicBezTo>
                  <a:cubicBezTo>
                    <a:pt x="1516380" y="850582"/>
                    <a:pt x="1504950" y="821055"/>
                    <a:pt x="1492568" y="790575"/>
                  </a:cubicBezTo>
                  <a:lnTo>
                    <a:pt x="1492568" y="790575"/>
                  </a:lnTo>
                  <a:close/>
                  <a:moveTo>
                    <a:pt x="1676400" y="718185"/>
                  </a:moveTo>
                  <a:cubicBezTo>
                    <a:pt x="1718310" y="701993"/>
                    <a:pt x="1760220" y="685800"/>
                    <a:pt x="1801178" y="668655"/>
                  </a:cubicBezTo>
                  <a:cubicBezTo>
                    <a:pt x="1812608" y="698182"/>
                    <a:pt x="1824990" y="728663"/>
                    <a:pt x="1836420" y="758190"/>
                  </a:cubicBezTo>
                  <a:cubicBezTo>
                    <a:pt x="1794510" y="774382"/>
                    <a:pt x="1752600" y="790575"/>
                    <a:pt x="1711643" y="807720"/>
                  </a:cubicBezTo>
                  <a:cubicBezTo>
                    <a:pt x="1700213" y="778193"/>
                    <a:pt x="1688783" y="748665"/>
                    <a:pt x="1676400" y="718185"/>
                  </a:cubicBezTo>
                  <a:lnTo>
                    <a:pt x="1676400" y="718185"/>
                  </a:lnTo>
                  <a:close/>
                  <a:moveTo>
                    <a:pt x="1860233" y="646747"/>
                  </a:moveTo>
                  <a:cubicBezTo>
                    <a:pt x="1902143" y="630555"/>
                    <a:pt x="1944053" y="614363"/>
                    <a:pt x="1985010" y="597218"/>
                  </a:cubicBezTo>
                  <a:cubicBezTo>
                    <a:pt x="1996440" y="626745"/>
                    <a:pt x="2008823" y="657225"/>
                    <a:pt x="2020253" y="686753"/>
                  </a:cubicBezTo>
                  <a:cubicBezTo>
                    <a:pt x="1978343" y="702945"/>
                    <a:pt x="1936433" y="719138"/>
                    <a:pt x="1895475" y="736282"/>
                  </a:cubicBezTo>
                  <a:cubicBezTo>
                    <a:pt x="1884045" y="705803"/>
                    <a:pt x="1872615" y="676275"/>
                    <a:pt x="1860233" y="646747"/>
                  </a:cubicBezTo>
                  <a:lnTo>
                    <a:pt x="1860233" y="646747"/>
                  </a:lnTo>
                  <a:close/>
                  <a:moveTo>
                    <a:pt x="205740" y="1295400"/>
                  </a:moveTo>
                  <a:lnTo>
                    <a:pt x="330518" y="1245870"/>
                  </a:lnTo>
                  <a:lnTo>
                    <a:pt x="365760" y="1335405"/>
                  </a:lnTo>
                  <a:lnTo>
                    <a:pt x="240983" y="1384935"/>
                  </a:lnTo>
                  <a:lnTo>
                    <a:pt x="205740" y="1295400"/>
                  </a:lnTo>
                  <a:lnTo>
                    <a:pt x="205740" y="1295400"/>
                  </a:lnTo>
                  <a:close/>
                  <a:moveTo>
                    <a:pt x="1992630" y="442913"/>
                  </a:moveTo>
                  <a:cubicBezTo>
                    <a:pt x="2004060" y="472440"/>
                    <a:pt x="2016443" y="502920"/>
                    <a:pt x="2027873" y="532447"/>
                  </a:cubicBezTo>
                  <a:cubicBezTo>
                    <a:pt x="2069783" y="516255"/>
                    <a:pt x="2111693" y="500063"/>
                    <a:pt x="2152650" y="482917"/>
                  </a:cubicBezTo>
                  <a:cubicBezTo>
                    <a:pt x="2141220" y="453390"/>
                    <a:pt x="2128838" y="422910"/>
                    <a:pt x="2117408" y="393383"/>
                  </a:cubicBezTo>
                  <a:cubicBezTo>
                    <a:pt x="2076450" y="410528"/>
                    <a:pt x="2034540" y="426720"/>
                    <a:pt x="1992630" y="442913"/>
                  </a:cubicBezTo>
                  <a:lnTo>
                    <a:pt x="1992630" y="442913"/>
                  </a:lnTo>
                  <a:close/>
                  <a:moveTo>
                    <a:pt x="521970" y="1020128"/>
                  </a:moveTo>
                  <a:cubicBezTo>
                    <a:pt x="533400" y="1049655"/>
                    <a:pt x="545783" y="1080135"/>
                    <a:pt x="557213" y="1109663"/>
                  </a:cubicBezTo>
                  <a:cubicBezTo>
                    <a:pt x="599123" y="1093470"/>
                    <a:pt x="641033" y="1077278"/>
                    <a:pt x="681990" y="1060132"/>
                  </a:cubicBezTo>
                  <a:cubicBezTo>
                    <a:pt x="670560" y="1030605"/>
                    <a:pt x="658178" y="1000125"/>
                    <a:pt x="646748" y="970597"/>
                  </a:cubicBezTo>
                  <a:cubicBezTo>
                    <a:pt x="604838" y="987743"/>
                    <a:pt x="563880" y="1003935"/>
                    <a:pt x="521970" y="1020128"/>
                  </a:cubicBezTo>
                  <a:lnTo>
                    <a:pt x="521970" y="1020128"/>
                  </a:lnTo>
                  <a:close/>
                  <a:moveTo>
                    <a:pt x="705803" y="947738"/>
                  </a:moveTo>
                  <a:cubicBezTo>
                    <a:pt x="717233" y="977265"/>
                    <a:pt x="729615" y="1007745"/>
                    <a:pt x="741045" y="1037272"/>
                  </a:cubicBezTo>
                  <a:cubicBezTo>
                    <a:pt x="782955" y="1021080"/>
                    <a:pt x="824865" y="1004888"/>
                    <a:pt x="865823" y="987743"/>
                  </a:cubicBezTo>
                  <a:cubicBezTo>
                    <a:pt x="854393" y="958215"/>
                    <a:pt x="842010" y="927735"/>
                    <a:pt x="830580" y="898207"/>
                  </a:cubicBezTo>
                  <a:cubicBezTo>
                    <a:pt x="789623" y="915353"/>
                    <a:pt x="747713" y="931545"/>
                    <a:pt x="705803" y="947738"/>
                  </a:cubicBezTo>
                  <a:lnTo>
                    <a:pt x="705803" y="947738"/>
                  </a:lnTo>
                  <a:close/>
                  <a:moveTo>
                    <a:pt x="889635" y="876300"/>
                  </a:moveTo>
                  <a:cubicBezTo>
                    <a:pt x="901065" y="905828"/>
                    <a:pt x="913448" y="936307"/>
                    <a:pt x="924878" y="965835"/>
                  </a:cubicBezTo>
                  <a:cubicBezTo>
                    <a:pt x="966788" y="949643"/>
                    <a:pt x="1008698" y="933450"/>
                    <a:pt x="1049655" y="916305"/>
                  </a:cubicBezTo>
                  <a:cubicBezTo>
                    <a:pt x="1038225" y="886778"/>
                    <a:pt x="1025843" y="856297"/>
                    <a:pt x="1014413" y="826770"/>
                  </a:cubicBezTo>
                  <a:cubicBezTo>
                    <a:pt x="973455" y="842963"/>
                    <a:pt x="931545" y="859155"/>
                    <a:pt x="889635" y="876300"/>
                  </a:cubicBezTo>
                  <a:lnTo>
                    <a:pt x="889635" y="876300"/>
                  </a:lnTo>
                  <a:close/>
                  <a:moveTo>
                    <a:pt x="1073468" y="803910"/>
                  </a:moveTo>
                  <a:cubicBezTo>
                    <a:pt x="1084898" y="833438"/>
                    <a:pt x="1097280" y="863918"/>
                    <a:pt x="1108710" y="893445"/>
                  </a:cubicBezTo>
                  <a:cubicBezTo>
                    <a:pt x="1150620" y="877253"/>
                    <a:pt x="1192530" y="861060"/>
                    <a:pt x="1233488" y="843915"/>
                  </a:cubicBezTo>
                  <a:cubicBezTo>
                    <a:pt x="1222058" y="814388"/>
                    <a:pt x="1209675" y="783907"/>
                    <a:pt x="1198245" y="754380"/>
                  </a:cubicBezTo>
                  <a:cubicBezTo>
                    <a:pt x="1157288" y="770572"/>
                    <a:pt x="1115378" y="787718"/>
                    <a:pt x="1073468" y="803910"/>
                  </a:cubicBezTo>
                  <a:lnTo>
                    <a:pt x="1073468" y="803910"/>
                  </a:lnTo>
                  <a:close/>
                  <a:moveTo>
                    <a:pt x="1257300" y="731520"/>
                  </a:moveTo>
                  <a:cubicBezTo>
                    <a:pt x="1268730" y="761047"/>
                    <a:pt x="1281113" y="791528"/>
                    <a:pt x="1292543" y="821055"/>
                  </a:cubicBezTo>
                  <a:cubicBezTo>
                    <a:pt x="1334453" y="804863"/>
                    <a:pt x="1376363" y="788670"/>
                    <a:pt x="1417320" y="771525"/>
                  </a:cubicBezTo>
                  <a:cubicBezTo>
                    <a:pt x="1405890" y="741997"/>
                    <a:pt x="1393508" y="711518"/>
                    <a:pt x="1382078" y="681990"/>
                  </a:cubicBezTo>
                  <a:cubicBezTo>
                    <a:pt x="1341120" y="699135"/>
                    <a:pt x="1299210" y="715328"/>
                    <a:pt x="1257300" y="731520"/>
                  </a:cubicBezTo>
                  <a:lnTo>
                    <a:pt x="1257300" y="731520"/>
                  </a:lnTo>
                  <a:close/>
                  <a:moveTo>
                    <a:pt x="1441133" y="659130"/>
                  </a:moveTo>
                  <a:cubicBezTo>
                    <a:pt x="1452563" y="688657"/>
                    <a:pt x="1464945" y="719138"/>
                    <a:pt x="1476375" y="748665"/>
                  </a:cubicBezTo>
                  <a:cubicBezTo>
                    <a:pt x="1518285" y="732472"/>
                    <a:pt x="1560195" y="716280"/>
                    <a:pt x="1601153" y="699135"/>
                  </a:cubicBezTo>
                  <a:cubicBezTo>
                    <a:pt x="1589723" y="669607"/>
                    <a:pt x="1577340" y="639128"/>
                    <a:pt x="1565910" y="609600"/>
                  </a:cubicBezTo>
                  <a:cubicBezTo>
                    <a:pt x="1524953" y="626745"/>
                    <a:pt x="1483043" y="642938"/>
                    <a:pt x="1441133" y="659130"/>
                  </a:cubicBezTo>
                  <a:lnTo>
                    <a:pt x="1441133" y="659130"/>
                  </a:lnTo>
                  <a:close/>
                  <a:moveTo>
                    <a:pt x="1624965" y="587693"/>
                  </a:moveTo>
                  <a:cubicBezTo>
                    <a:pt x="1636395" y="617220"/>
                    <a:pt x="1648778" y="647700"/>
                    <a:pt x="1660208" y="677228"/>
                  </a:cubicBezTo>
                  <a:cubicBezTo>
                    <a:pt x="1702118" y="661035"/>
                    <a:pt x="1744028" y="644843"/>
                    <a:pt x="1784985" y="627697"/>
                  </a:cubicBezTo>
                  <a:cubicBezTo>
                    <a:pt x="1773555" y="598170"/>
                    <a:pt x="1761173" y="567690"/>
                    <a:pt x="1749743" y="538163"/>
                  </a:cubicBezTo>
                  <a:cubicBezTo>
                    <a:pt x="1708785" y="554355"/>
                    <a:pt x="1666875" y="571500"/>
                    <a:pt x="1624965" y="587693"/>
                  </a:cubicBezTo>
                  <a:lnTo>
                    <a:pt x="1624965" y="587693"/>
                  </a:lnTo>
                  <a:close/>
                  <a:moveTo>
                    <a:pt x="1808798" y="515303"/>
                  </a:moveTo>
                  <a:cubicBezTo>
                    <a:pt x="1820228" y="544830"/>
                    <a:pt x="1832610" y="575310"/>
                    <a:pt x="1844040" y="604838"/>
                  </a:cubicBezTo>
                  <a:cubicBezTo>
                    <a:pt x="1885950" y="588645"/>
                    <a:pt x="1927860" y="572453"/>
                    <a:pt x="1968818" y="555308"/>
                  </a:cubicBezTo>
                  <a:cubicBezTo>
                    <a:pt x="1957388" y="525780"/>
                    <a:pt x="1945005" y="495300"/>
                    <a:pt x="1933575" y="465772"/>
                  </a:cubicBezTo>
                  <a:cubicBezTo>
                    <a:pt x="1892618" y="482917"/>
                    <a:pt x="1850708" y="499110"/>
                    <a:pt x="1808798" y="515303"/>
                  </a:cubicBezTo>
                  <a:lnTo>
                    <a:pt x="1808798" y="515303"/>
                  </a:lnTo>
                  <a:close/>
                  <a:moveTo>
                    <a:pt x="154305" y="1163955"/>
                  </a:moveTo>
                  <a:cubicBezTo>
                    <a:pt x="165735" y="1193482"/>
                    <a:pt x="178118" y="1223963"/>
                    <a:pt x="189548" y="1253490"/>
                  </a:cubicBezTo>
                  <a:cubicBezTo>
                    <a:pt x="231458" y="1237298"/>
                    <a:pt x="273368" y="1221105"/>
                    <a:pt x="314325" y="1203960"/>
                  </a:cubicBezTo>
                  <a:cubicBezTo>
                    <a:pt x="302895" y="1174432"/>
                    <a:pt x="290513" y="1143953"/>
                    <a:pt x="279083" y="1114425"/>
                  </a:cubicBezTo>
                  <a:cubicBezTo>
                    <a:pt x="237173" y="1131570"/>
                    <a:pt x="196215" y="1147763"/>
                    <a:pt x="154305" y="1163955"/>
                  </a:cubicBezTo>
                  <a:lnTo>
                    <a:pt x="154305" y="1163955"/>
                  </a:lnTo>
                  <a:close/>
                  <a:moveTo>
                    <a:pt x="1941195" y="312420"/>
                  </a:moveTo>
                  <a:cubicBezTo>
                    <a:pt x="1983105" y="296228"/>
                    <a:pt x="2025015" y="280035"/>
                    <a:pt x="2065973" y="262890"/>
                  </a:cubicBezTo>
                  <a:cubicBezTo>
                    <a:pt x="2077403" y="292417"/>
                    <a:pt x="2089785" y="322897"/>
                    <a:pt x="2101215" y="352425"/>
                  </a:cubicBezTo>
                  <a:cubicBezTo>
                    <a:pt x="2059305" y="368617"/>
                    <a:pt x="2017395" y="384810"/>
                    <a:pt x="1976438" y="401955"/>
                  </a:cubicBezTo>
                  <a:cubicBezTo>
                    <a:pt x="1965008" y="371475"/>
                    <a:pt x="1953578" y="341947"/>
                    <a:pt x="1941195" y="312420"/>
                  </a:cubicBezTo>
                  <a:lnTo>
                    <a:pt x="1941195" y="312420"/>
                  </a:lnTo>
                  <a:close/>
                  <a:moveTo>
                    <a:pt x="470535" y="888682"/>
                  </a:moveTo>
                  <a:cubicBezTo>
                    <a:pt x="512445" y="872490"/>
                    <a:pt x="554355" y="856297"/>
                    <a:pt x="595313" y="839153"/>
                  </a:cubicBezTo>
                  <a:cubicBezTo>
                    <a:pt x="606743" y="868680"/>
                    <a:pt x="619125" y="899160"/>
                    <a:pt x="630555" y="928688"/>
                  </a:cubicBezTo>
                  <a:cubicBezTo>
                    <a:pt x="588645" y="944880"/>
                    <a:pt x="546735" y="961072"/>
                    <a:pt x="505778" y="978218"/>
                  </a:cubicBezTo>
                  <a:cubicBezTo>
                    <a:pt x="494348" y="948690"/>
                    <a:pt x="481965" y="919163"/>
                    <a:pt x="470535" y="888682"/>
                  </a:cubicBezTo>
                  <a:lnTo>
                    <a:pt x="470535" y="888682"/>
                  </a:lnTo>
                  <a:close/>
                  <a:moveTo>
                    <a:pt x="654368" y="817245"/>
                  </a:moveTo>
                  <a:cubicBezTo>
                    <a:pt x="696278" y="801053"/>
                    <a:pt x="738188" y="784860"/>
                    <a:pt x="779145" y="767715"/>
                  </a:cubicBezTo>
                  <a:cubicBezTo>
                    <a:pt x="790575" y="797243"/>
                    <a:pt x="802958" y="827722"/>
                    <a:pt x="814388" y="857250"/>
                  </a:cubicBezTo>
                  <a:cubicBezTo>
                    <a:pt x="772478" y="873443"/>
                    <a:pt x="730568" y="889635"/>
                    <a:pt x="689610" y="906780"/>
                  </a:cubicBezTo>
                  <a:cubicBezTo>
                    <a:pt x="678180" y="876300"/>
                    <a:pt x="665798" y="846772"/>
                    <a:pt x="654368" y="817245"/>
                  </a:cubicBezTo>
                  <a:lnTo>
                    <a:pt x="654368" y="817245"/>
                  </a:lnTo>
                  <a:close/>
                  <a:moveTo>
                    <a:pt x="838200" y="744855"/>
                  </a:moveTo>
                  <a:cubicBezTo>
                    <a:pt x="880110" y="728663"/>
                    <a:pt x="922020" y="712470"/>
                    <a:pt x="962978" y="695325"/>
                  </a:cubicBezTo>
                  <a:cubicBezTo>
                    <a:pt x="974408" y="724853"/>
                    <a:pt x="986790" y="755332"/>
                    <a:pt x="998220" y="784860"/>
                  </a:cubicBezTo>
                  <a:cubicBezTo>
                    <a:pt x="956310" y="801053"/>
                    <a:pt x="914400" y="817245"/>
                    <a:pt x="873443" y="834390"/>
                  </a:cubicBezTo>
                  <a:cubicBezTo>
                    <a:pt x="862013" y="804863"/>
                    <a:pt x="849630" y="774382"/>
                    <a:pt x="838200" y="744855"/>
                  </a:cubicBezTo>
                  <a:lnTo>
                    <a:pt x="838200" y="744855"/>
                  </a:lnTo>
                  <a:close/>
                  <a:moveTo>
                    <a:pt x="1022033" y="672465"/>
                  </a:moveTo>
                  <a:cubicBezTo>
                    <a:pt x="1063943" y="656272"/>
                    <a:pt x="1105853" y="640080"/>
                    <a:pt x="1146810" y="622935"/>
                  </a:cubicBezTo>
                  <a:cubicBezTo>
                    <a:pt x="1158240" y="652463"/>
                    <a:pt x="1170623" y="682943"/>
                    <a:pt x="1182053" y="712470"/>
                  </a:cubicBezTo>
                  <a:cubicBezTo>
                    <a:pt x="1140143" y="728663"/>
                    <a:pt x="1098233" y="744855"/>
                    <a:pt x="1057275" y="762000"/>
                  </a:cubicBezTo>
                  <a:cubicBezTo>
                    <a:pt x="1045845" y="732472"/>
                    <a:pt x="1033463" y="702945"/>
                    <a:pt x="1022033" y="672465"/>
                  </a:cubicBezTo>
                  <a:lnTo>
                    <a:pt x="1022033" y="672465"/>
                  </a:lnTo>
                  <a:close/>
                  <a:moveTo>
                    <a:pt x="1205865" y="600075"/>
                  </a:moveTo>
                  <a:cubicBezTo>
                    <a:pt x="1247775" y="583882"/>
                    <a:pt x="1289685" y="567690"/>
                    <a:pt x="1330643" y="550545"/>
                  </a:cubicBezTo>
                  <a:cubicBezTo>
                    <a:pt x="1342073" y="580072"/>
                    <a:pt x="1354455" y="610553"/>
                    <a:pt x="1365885" y="640080"/>
                  </a:cubicBezTo>
                  <a:cubicBezTo>
                    <a:pt x="1323975" y="656272"/>
                    <a:pt x="1282065" y="672465"/>
                    <a:pt x="1241108" y="689610"/>
                  </a:cubicBezTo>
                  <a:cubicBezTo>
                    <a:pt x="1229678" y="660082"/>
                    <a:pt x="1218248" y="630555"/>
                    <a:pt x="1205865" y="600075"/>
                  </a:cubicBezTo>
                  <a:lnTo>
                    <a:pt x="1205865" y="600075"/>
                  </a:lnTo>
                  <a:close/>
                  <a:moveTo>
                    <a:pt x="1389698" y="528638"/>
                  </a:moveTo>
                  <a:cubicBezTo>
                    <a:pt x="1431608" y="512445"/>
                    <a:pt x="1473518" y="496253"/>
                    <a:pt x="1514475" y="479108"/>
                  </a:cubicBezTo>
                  <a:cubicBezTo>
                    <a:pt x="1525905" y="508635"/>
                    <a:pt x="1538288" y="539115"/>
                    <a:pt x="1549718" y="568643"/>
                  </a:cubicBezTo>
                  <a:cubicBezTo>
                    <a:pt x="1507808" y="584835"/>
                    <a:pt x="1465898" y="601028"/>
                    <a:pt x="1424940" y="618172"/>
                  </a:cubicBezTo>
                  <a:cubicBezTo>
                    <a:pt x="1413510" y="587693"/>
                    <a:pt x="1402080" y="558165"/>
                    <a:pt x="1389698" y="528638"/>
                  </a:cubicBezTo>
                  <a:lnTo>
                    <a:pt x="1389698" y="528638"/>
                  </a:lnTo>
                  <a:close/>
                  <a:moveTo>
                    <a:pt x="1573530" y="456247"/>
                  </a:moveTo>
                  <a:cubicBezTo>
                    <a:pt x="1615440" y="440055"/>
                    <a:pt x="1657350" y="423863"/>
                    <a:pt x="1698308" y="406717"/>
                  </a:cubicBezTo>
                  <a:cubicBezTo>
                    <a:pt x="1709738" y="436245"/>
                    <a:pt x="1722120" y="466725"/>
                    <a:pt x="1733550" y="496253"/>
                  </a:cubicBezTo>
                  <a:cubicBezTo>
                    <a:pt x="1691640" y="512445"/>
                    <a:pt x="1649730" y="528638"/>
                    <a:pt x="1608773" y="545783"/>
                  </a:cubicBezTo>
                  <a:cubicBezTo>
                    <a:pt x="1597343" y="516255"/>
                    <a:pt x="1585913" y="485775"/>
                    <a:pt x="1573530" y="456247"/>
                  </a:cubicBezTo>
                  <a:lnTo>
                    <a:pt x="1573530" y="456247"/>
                  </a:lnTo>
                  <a:close/>
                  <a:moveTo>
                    <a:pt x="1757363" y="383858"/>
                  </a:moveTo>
                  <a:cubicBezTo>
                    <a:pt x="1799273" y="367665"/>
                    <a:pt x="1841183" y="351472"/>
                    <a:pt x="1882140" y="334328"/>
                  </a:cubicBezTo>
                  <a:cubicBezTo>
                    <a:pt x="1893570" y="363855"/>
                    <a:pt x="1905953" y="394335"/>
                    <a:pt x="1917383" y="423863"/>
                  </a:cubicBezTo>
                  <a:cubicBezTo>
                    <a:pt x="1875473" y="440055"/>
                    <a:pt x="1833563" y="456247"/>
                    <a:pt x="1792605" y="473392"/>
                  </a:cubicBezTo>
                  <a:cubicBezTo>
                    <a:pt x="1781175" y="443865"/>
                    <a:pt x="1769745" y="414338"/>
                    <a:pt x="1757363" y="383858"/>
                  </a:cubicBezTo>
                  <a:lnTo>
                    <a:pt x="1757363" y="383858"/>
                  </a:lnTo>
                  <a:close/>
                  <a:moveTo>
                    <a:pt x="102870" y="1033463"/>
                  </a:moveTo>
                  <a:cubicBezTo>
                    <a:pt x="144780" y="1017270"/>
                    <a:pt x="186690" y="1001078"/>
                    <a:pt x="227648" y="983932"/>
                  </a:cubicBezTo>
                  <a:cubicBezTo>
                    <a:pt x="239077" y="1013460"/>
                    <a:pt x="251460" y="1043940"/>
                    <a:pt x="262890" y="1073468"/>
                  </a:cubicBezTo>
                  <a:cubicBezTo>
                    <a:pt x="220980" y="1089660"/>
                    <a:pt x="179070" y="1105853"/>
                    <a:pt x="138113" y="1122998"/>
                  </a:cubicBezTo>
                  <a:cubicBezTo>
                    <a:pt x="125730" y="1092518"/>
                    <a:pt x="114300" y="1062990"/>
                    <a:pt x="102870" y="1033463"/>
                  </a:cubicBezTo>
                  <a:lnTo>
                    <a:pt x="102870" y="1033463"/>
                  </a:lnTo>
                  <a:close/>
                  <a:moveTo>
                    <a:pt x="1889760" y="180975"/>
                  </a:moveTo>
                  <a:cubicBezTo>
                    <a:pt x="1901190" y="210503"/>
                    <a:pt x="1913573" y="240983"/>
                    <a:pt x="1925003" y="270510"/>
                  </a:cubicBezTo>
                  <a:cubicBezTo>
                    <a:pt x="1966913" y="254317"/>
                    <a:pt x="2008823" y="238125"/>
                    <a:pt x="2049780" y="220980"/>
                  </a:cubicBezTo>
                  <a:cubicBezTo>
                    <a:pt x="2038350" y="191453"/>
                    <a:pt x="2025968" y="160972"/>
                    <a:pt x="2014538" y="131445"/>
                  </a:cubicBezTo>
                  <a:cubicBezTo>
                    <a:pt x="1973580" y="148590"/>
                    <a:pt x="1931670" y="164783"/>
                    <a:pt x="1889760" y="180975"/>
                  </a:cubicBezTo>
                  <a:lnTo>
                    <a:pt x="1889760" y="180975"/>
                  </a:lnTo>
                  <a:close/>
                  <a:moveTo>
                    <a:pt x="419100" y="758190"/>
                  </a:moveTo>
                  <a:cubicBezTo>
                    <a:pt x="430530" y="787718"/>
                    <a:pt x="442913" y="818197"/>
                    <a:pt x="454343" y="847725"/>
                  </a:cubicBezTo>
                  <a:cubicBezTo>
                    <a:pt x="496253" y="831532"/>
                    <a:pt x="538163" y="815340"/>
                    <a:pt x="579120" y="798195"/>
                  </a:cubicBezTo>
                  <a:cubicBezTo>
                    <a:pt x="567690" y="768668"/>
                    <a:pt x="555308" y="738188"/>
                    <a:pt x="543878" y="708660"/>
                  </a:cubicBezTo>
                  <a:cubicBezTo>
                    <a:pt x="501968" y="724853"/>
                    <a:pt x="461010" y="741045"/>
                    <a:pt x="419100" y="758190"/>
                  </a:cubicBezTo>
                  <a:lnTo>
                    <a:pt x="419100" y="758190"/>
                  </a:lnTo>
                  <a:close/>
                  <a:moveTo>
                    <a:pt x="602933" y="685800"/>
                  </a:moveTo>
                  <a:cubicBezTo>
                    <a:pt x="614363" y="715328"/>
                    <a:pt x="626745" y="745807"/>
                    <a:pt x="638175" y="775335"/>
                  </a:cubicBezTo>
                  <a:cubicBezTo>
                    <a:pt x="680085" y="759143"/>
                    <a:pt x="721995" y="742950"/>
                    <a:pt x="762953" y="725805"/>
                  </a:cubicBezTo>
                  <a:cubicBezTo>
                    <a:pt x="751523" y="696278"/>
                    <a:pt x="739140" y="665797"/>
                    <a:pt x="727710" y="636270"/>
                  </a:cubicBezTo>
                  <a:cubicBezTo>
                    <a:pt x="686753" y="652463"/>
                    <a:pt x="644843" y="669607"/>
                    <a:pt x="602933" y="685800"/>
                  </a:cubicBezTo>
                  <a:lnTo>
                    <a:pt x="602933" y="685800"/>
                  </a:lnTo>
                  <a:close/>
                  <a:moveTo>
                    <a:pt x="786765" y="613410"/>
                  </a:moveTo>
                  <a:cubicBezTo>
                    <a:pt x="798195" y="642938"/>
                    <a:pt x="810578" y="673418"/>
                    <a:pt x="822008" y="702945"/>
                  </a:cubicBezTo>
                  <a:cubicBezTo>
                    <a:pt x="863918" y="686753"/>
                    <a:pt x="905828" y="670560"/>
                    <a:pt x="946785" y="653415"/>
                  </a:cubicBezTo>
                  <a:cubicBezTo>
                    <a:pt x="935355" y="623888"/>
                    <a:pt x="922973" y="593407"/>
                    <a:pt x="911543" y="563880"/>
                  </a:cubicBezTo>
                  <a:cubicBezTo>
                    <a:pt x="870585" y="581025"/>
                    <a:pt x="828675" y="597218"/>
                    <a:pt x="786765" y="613410"/>
                  </a:cubicBezTo>
                  <a:lnTo>
                    <a:pt x="786765" y="613410"/>
                  </a:lnTo>
                  <a:close/>
                  <a:moveTo>
                    <a:pt x="970598" y="541020"/>
                  </a:moveTo>
                  <a:cubicBezTo>
                    <a:pt x="982028" y="570547"/>
                    <a:pt x="994410" y="601028"/>
                    <a:pt x="1005840" y="630555"/>
                  </a:cubicBezTo>
                  <a:cubicBezTo>
                    <a:pt x="1047750" y="614363"/>
                    <a:pt x="1089660" y="598170"/>
                    <a:pt x="1130618" y="581025"/>
                  </a:cubicBezTo>
                  <a:cubicBezTo>
                    <a:pt x="1119188" y="551497"/>
                    <a:pt x="1106805" y="521017"/>
                    <a:pt x="1095375" y="491490"/>
                  </a:cubicBezTo>
                  <a:cubicBezTo>
                    <a:pt x="1054418" y="508635"/>
                    <a:pt x="1012508" y="524828"/>
                    <a:pt x="970598" y="541020"/>
                  </a:cubicBezTo>
                  <a:lnTo>
                    <a:pt x="970598" y="541020"/>
                  </a:lnTo>
                  <a:close/>
                  <a:moveTo>
                    <a:pt x="1154430" y="469583"/>
                  </a:moveTo>
                  <a:cubicBezTo>
                    <a:pt x="1165860" y="499110"/>
                    <a:pt x="1178243" y="529590"/>
                    <a:pt x="1189673" y="559118"/>
                  </a:cubicBezTo>
                  <a:cubicBezTo>
                    <a:pt x="1231583" y="542925"/>
                    <a:pt x="1273493" y="526733"/>
                    <a:pt x="1314450" y="509588"/>
                  </a:cubicBezTo>
                  <a:cubicBezTo>
                    <a:pt x="1303020" y="480060"/>
                    <a:pt x="1290638" y="449580"/>
                    <a:pt x="1279208" y="420053"/>
                  </a:cubicBezTo>
                  <a:cubicBezTo>
                    <a:pt x="1238250" y="436245"/>
                    <a:pt x="1196340" y="453390"/>
                    <a:pt x="1154430" y="469583"/>
                  </a:cubicBezTo>
                  <a:lnTo>
                    <a:pt x="1154430" y="469583"/>
                  </a:lnTo>
                  <a:close/>
                  <a:moveTo>
                    <a:pt x="1338263" y="397192"/>
                  </a:moveTo>
                  <a:cubicBezTo>
                    <a:pt x="1349693" y="426720"/>
                    <a:pt x="1362075" y="457200"/>
                    <a:pt x="1373505" y="486728"/>
                  </a:cubicBezTo>
                  <a:cubicBezTo>
                    <a:pt x="1415415" y="470535"/>
                    <a:pt x="1457325" y="454342"/>
                    <a:pt x="1498283" y="437197"/>
                  </a:cubicBezTo>
                  <a:cubicBezTo>
                    <a:pt x="1486853" y="407670"/>
                    <a:pt x="1474470" y="377190"/>
                    <a:pt x="1463040" y="347663"/>
                  </a:cubicBezTo>
                  <a:cubicBezTo>
                    <a:pt x="1422083" y="364808"/>
                    <a:pt x="1380173" y="381000"/>
                    <a:pt x="1338263" y="397192"/>
                  </a:cubicBezTo>
                  <a:lnTo>
                    <a:pt x="1338263" y="397192"/>
                  </a:lnTo>
                  <a:close/>
                  <a:moveTo>
                    <a:pt x="1522095" y="324803"/>
                  </a:moveTo>
                  <a:cubicBezTo>
                    <a:pt x="1533525" y="354330"/>
                    <a:pt x="1545908" y="384810"/>
                    <a:pt x="1557338" y="414338"/>
                  </a:cubicBezTo>
                  <a:cubicBezTo>
                    <a:pt x="1599248" y="398145"/>
                    <a:pt x="1641158" y="381953"/>
                    <a:pt x="1682115" y="364808"/>
                  </a:cubicBezTo>
                  <a:cubicBezTo>
                    <a:pt x="1670685" y="335280"/>
                    <a:pt x="1658303" y="304800"/>
                    <a:pt x="1646873" y="275272"/>
                  </a:cubicBezTo>
                  <a:cubicBezTo>
                    <a:pt x="1605915" y="292417"/>
                    <a:pt x="1564005" y="308610"/>
                    <a:pt x="1522095" y="324803"/>
                  </a:cubicBezTo>
                  <a:lnTo>
                    <a:pt x="1522095" y="324803"/>
                  </a:lnTo>
                  <a:close/>
                  <a:moveTo>
                    <a:pt x="1705928" y="253365"/>
                  </a:moveTo>
                  <a:cubicBezTo>
                    <a:pt x="1717358" y="282892"/>
                    <a:pt x="1729740" y="313372"/>
                    <a:pt x="1741170" y="342900"/>
                  </a:cubicBezTo>
                  <a:cubicBezTo>
                    <a:pt x="1783080" y="326708"/>
                    <a:pt x="1824990" y="310515"/>
                    <a:pt x="1865948" y="293370"/>
                  </a:cubicBezTo>
                  <a:cubicBezTo>
                    <a:pt x="1854518" y="263842"/>
                    <a:pt x="1842135" y="233363"/>
                    <a:pt x="1830705" y="203835"/>
                  </a:cubicBezTo>
                  <a:cubicBezTo>
                    <a:pt x="1789748" y="220028"/>
                    <a:pt x="1747838" y="236220"/>
                    <a:pt x="1705928" y="253365"/>
                  </a:cubicBezTo>
                  <a:lnTo>
                    <a:pt x="1705928" y="253365"/>
                  </a:lnTo>
                  <a:close/>
                  <a:moveTo>
                    <a:pt x="51435" y="902018"/>
                  </a:moveTo>
                  <a:cubicBezTo>
                    <a:pt x="62865" y="931545"/>
                    <a:pt x="75248" y="962025"/>
                    <a:pt x="86678" y="991553"/>
                  </a:cubicBezTo>
                  <a:cubicBezTo>
                    <a:pt x="128588" y="975360"/>
                    <a:pt x="170498" y="959168"/>
                    <a:pt x="211455" y="942022"/>
                  </a:cubicBezTo>
                  <a:cubicBezTo>
                    <a:pt x="200025" y="912495"/>
                    <a:pt x="187643" y="882015"/>
                    <a:pt x="176213" y="852488"/>
                  </a:cubicBezTo>
                  <a:cubicBezTo>
                    <a:pt x="134303" y="869632"/>
                    <a:pt x="93345" y="885825"/>
                    <a:pt x="51435" y="902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0"/>
          <p:cNvGrpSpPr/>
          <p:nvPr/>
        </p:nvGrpSpPr>
        <p:grpSpPr>
          <a:xfrm>
            <a:off x="6599843" y="966971"/>
            <a:ext cx="2643943" cy="2186053"/>
            <a:chOff x="8389361" y="2098975"/>
            <a:chExt cx="4068231" cy="3362640"/>
          </a:xfrm>
        </p:grpSpPr>
        <p:sp>
          <p:nvSpPr>
            <p:cNvPr id="308" name="Google Shape;308;p10"/>
            <p:cNvSpPr/>
            <p:nvPr/>
          </p:nvSpPr>
          <p:spPr>
            <a:xfrm rot="530005">
              <a:off x="8760870" y="2350958"/>
              <a:ext cx="3500308" cy="2828460"/>
            </a:xfrm>
            <a:custGeom>
              <a:avLst/>
              <a:gdLst/>
              <a:ahLst/>
              <a:cxnLst/>
              <a:rect l="l" t="t" r="r" b="b"/>
              <a:pathLst>
                <a:path w="2337021" h="1888454" extrusionOk="0">
                  <a:moveTo>
                    <a:pt x="426513" y="2712"/>
                  </a:moveTo>
                  <a:lnTo>
                    <a:pt x="2276268" y="487534"/>
                  </a:lnTo>
                  <a:cubicBezTo>
                    <a:pt x="2319131" y="498964"/>
                    <a:pt x="2345801" y="543732"/>
                    <a:pt x="2334371" y="586594"/>
                  </a:cubicBezTo>
                  <a:lnTo>
                    <a:pt x="2009568" y="1827701"/>
                  </a:lnTo>
                  <a:cubicBezTo>
                    <a:pt x="1998138" y="1870564"/>
                    <a:pt x="1953371" y="1897234"/>
                    <a:pt x="1910509" y="1885804"/>
                  </a:cubicBezTo>
                  <a:lnTo>
                    <a:pt x="60754" y="1400982"/>
                  </a:lnTo>
                  <a:cubicBezTo>
                    <a:pt x="17891" y="1389551"/>
                    <a:pt x="-8779" y="1344784"/>
                    <a:pt x="2651" y="1301922"/>
                  </a:cubicBezTo>
                  <a:lnTo>
                    <a:pt x="327454" y="60814"/>
                  </a:lnTo>
                  <a:cubicBezTo>
                    <a:pt x="338883" y="16999"/>
                    <a:pt x="382698" y="-8718"/>
                    <a:pt x="426513" y="27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" name="Google Shape;309;p10"/>
            <p:cNvGrpSpPr/>
            <p:nvPr/>
          </p:nvGrpSpPr>
          <p:grpSpPr>
            <a:xfrm rot="531790">
              <a:off x="8586217" y="2382636"/>
              <a:ext cx="3497753" cy="2826395"/>
              <a:chOff x="6494351" y="3204355"/>
              <a:chExt cx="2337021" cy="1888454"/>
            </a:xfrm>
          </p:grpSpPr>
          <p:sp>
            <p:nvSpPr>
              <p:cNvPr id="310" name="Google Shape;310;p10"/>
              <p:cNvSpPr/>
              <p:nvPr/>
            </p:nvSpPr>
            <p:spPr>
              <a:xfrm>
                <a:off x="6494351" y="3204355"/>
                <a:ext cx="2337021" cy="1888454"/>
              </a:xfrm>
              <a:custGeom>
                <a:avLst/>
                <a:gdLst/>
                <a:ahLst/>
                <a:cxnLst/>
                <a:rect l="l" t="t" r="r" b="b"/>
                <a:pathLst>
                  <a:path w="2337021" h="1888454" extrusionOk="0">
                    <a:moveTo>
                      <a:pt x="426513" y="2712"/>
                    </a:moveTo>
                    <a:lnTo>
                      <a:pt x="2276268" y="487534"/>
                    </a:lnTo>
                    <a:cubicBezTo>
                      <a:pt x="2319131" y="498964"/>
                      <a:pt x="2345801" y="543732"/>
                      <a:pt x="2334371" y="586594"/>
                    </a:cubicBezTo>
                    <a:lnTo>
                      <a:pt x="2009568" y="1827701"/>
                    </a:lnTo>
                    <a:cubicBezTo>
                      <a:pt x="1998138" y="1870564"/>
                      <a:pt x="1953371" y="1897234"/>
                      <a:pt x="1910509" y="1885804"/>
                    </a:cubicBezTo>
                    <a:lnTo>
                      <a:pt x="60754" y="1400982"/>
                    </a:lnTo>
                    <a:cubicBezTo>
                      <a:pt x="17891" y="1389551"/>
                      <a:pt x="-8779" y="1344784"/>
                      <a:pt x="2651" y="1301922"/>
                    </a:cubicBezTo>
                    <a:lnTo>
                      <a:pt x="327454" y="60814"/>
                    </a:lnTo>
                    <a:cubicBezTo>
                      <a:pt x="338883" y="16999"/>
                      <a:pt x="382698" y="-8718"/>
                      <a:pt x="426513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0"/>
              <p:cNvSpPr/>
              <p:nvPr/>
            </p:nvSpPr>
            <p:spPr>
              <a:xfrm>
                <a:off x="6913244" y="3300412"/>
                <a:ext cx="1918128" cy="1791445"/>
              </a:xfrm>
              <a:custGeom>
                <a:avLst/>
                <a:gdLst/>
                <a:ahLst/>
                <a:cxnLst/>
                <a:rect l="l" t="t" r="r" b="b"/>
                <a:pathLst>
                  <a:path w="1918128" h="1791445" extrusionOk="0">
                    <a:moveTo>
                      <a:pt x="365760" y="0"/>
                    </a:moveTo>
                    <a:lnTo>
                      <a:pt x="1857375" y="390525"/>
                    </a:lnTo>
                    <a:cubicBezTo>
                      <a:pt x="1900238" y="401955"/>
                      <a:pt x="1926907" y="446722"/>
                      <a:pt x="1915478" y="489585"/>
                    </a:cubicBezTo>
                    <a:lnTo>
                      <a:pt x="1590675" y="1730693"/>
                    </a:lnTo>
                    <a:cubicBezTo>
                      <a:pt x="1579245" y="1773555"/>
                      <a:pt x="1534478" y="1800225"/>
                      <a:pt x="1491615" y="1788795"/>
                    </a:cubicBezTo>
                    <a:lnTo>
                      <a:pt x="0" y="1398270"/>
                    </a:lnTo>
                    <a:lnTo>
                      <a:pt x="365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0"/>
              <p:cNvSpPr/>
              <p:nvPr/>
            </p:nvSpPr>
            <p:spPr>
              <a:xfrm>
                <a:off x="7026592" y="3425190"/>
                <a:ext cx="1707832" cy="1560194"/>
              </a:xfrm>
              <a:custGeom>
                <a:avLst/>
                <a:gdLst/>
                <a:ahLst/>
                <a:cxnLst/>
                <a:rect l="l" t="t" r="r" b="b"/>
                <a:pathLst>
                  <a:path w="1707832" h="1560194" extrusionOk="0">
                    <a:moveTo>
                      <a:pt x="294322" y="102870"/>
                    </a:moveTo>
                    <a:cubicBezTo>
                      <a:pt x="293370" y="105727"/>
                      <a:pt x="291465" y="106680"/>
                      <a:pt x="288607" y="106680"/>
                    </a:cubicBezTo>
                    <a:cubicBezTo>
                      <a:pt x="285750" y="105727"/>
                      <a:pt x="284797" y="103822"/>
                      <a:pt x="284797" y="100965"/>
                    </a:cubicBezTo>
                    <a:lnTo>
                      <a:pt x="310515" y="3810"/>
                    </a:lnTo>
                    <a:cubicBezTo>
                      <a:pt x="311467" y="952"/>
                      <a:pt x="313372" y="0"/>
                      <a:pt x="316230" y="0"/>
                    </a:cubicBezTo>
                    <a:lnTo>
                      <a:pt x="411480" y="24765"/>
                    </a:lnTo>
                    <a:cubicBezTo>
                      <a:pt x="414338" y="25717"/>
                      <a:pt x="415290" y="27622"/>
                      <a:pt x="415290" y="30480"/>
                    </a:cubicBezTo>
                    <a:cubicBezTo>
                      <a:pt x="414338" y="33338"/>
                      <a:pt x="412432" y="34290"/>
                      <a:pt x="409575" y="34290"/>
                    </a:cubicBezTo>
                    <a:lnTo>
                      <a:pt x="318135" y="10477"/>
                    </a:lnTo>
                    <a:lnTo>
                      <a:pt x="294322" y="102870"/>
                    </a:lnTo>
                    <a:lnTo>
                      <a:pt x="294322" y="102870"/>
                    </a:lnTo>
                    <a:close/>
                    <a:moveTo>
                      <a:pt x="1606868" y="347663"/>
                    </a:moveTo>
                    <a:cubicBezTo>
                      <a:pt x="1604010" y="346710"/>
                      <a:pt x="1603057" y="344805"/>
                      <a:pt x="1603057" y="341947"/>
                    </a:cubicBezTo>
                    <a:cubicBezTo>
                      <a:pt x="1604010" y="339090"/>
                      <a:pt x="1605915" y="338138"/>
                      <a:pt x="1608772" y="338138"/>
                    </a:cubicBezTo>
                    <a:lnTo>
                      <a:pt x="1704022" y="362902"/>
                    </a:lnTo>
                    <a:cubicBezTo>
                      <a:pt x="1706880" y="363855"/>
                      <a:pt x="1707832" y="365760"/>
                      <a:pt x="1707832" y="368617"/>
                    </a:cubicBezTo>
                    <a:lnTo>
                      <a:pt x="1682115" y="465772"/>
                    </a:lnTo>
                    <a:cubicBezTo>
                      <a:pt x="1681163" y="468630"/>
                      <a:pt x="1679257" y="469582"/>
                      <a:pt x="1676400" y="469582"/>
                    </a:cubicBezTo>
                    <a:cubicBezTo>
                      <a:pt x="1673543" y="468630"/>
                      <a:pt x="1672590" y="466725"/>
                      <a:pt x="1672590" y="463867"/>
                    </a:cubicBezTo>
                    <a:lnTo>
                      <a:pt x="1696402" y="371475"/>
                    </a:lnTo>
                    <a:lnTo>
                      <a:pt x="1606868" y="347663"/>
                    </a:lnTo>
                    <a:lnTo>
                      <a:pt x="1606868" y="347663"/>
                    </a:lnTo>
                    <a:close/>
                    <a:moveTo>
                      <a:pt x="1413510" y="1457325"/>
                    </a:moveTo>
                    <a:cubicBezTo>
                      <a:pt x="1414463" y="1454467"/>
                      <a:pt x="1416368" y="1453515"/>
                      <a:pt x="1419225" y="1453515"/>
                    </a:cubicBezTo>
                    <a:cubicBezTo>
                      <a:pt x="1422082" y="1454467"/>
                      <a:pt x="1423035" y="1456373"/>
                      <a:pt x="1423035" y="1459230"/>
                    </a:cubicBezTo>
                    <a:lnTo>
                      <a:pt x="1397318" y="1556385"/>
                    </a:lnTo>
                    <a:cubicBezTo>
                      <a:pt x="1396365" y="1559242"/>
                      <a:pt x="1394460" y="1560195"/>
                      <a:pt x="1391602" y="1560195"/>
                    </a:cubicBezTo>
                    <a:lnTo>
                      <a:pt x="1296352" y="1535430"/>
                    </a:lnTo>
                    <a:cubicBezTo>
                      <a:pt x="1293495" y="1534478"/>
                      <a:pt x="1292543" y="1532573"/>
                      <a:pt x="1292543" y="1529715"/>
                    </a:cubicBezTo>
                    <a:cubicBezTo>
                      <a:pt x="1293495" y="1526857"/>
                      <a:pt x="1295400" y="1525905"/>
                      <a:pt x="1298257" y="1525905"/>
                    </a:cubicBezTo>
                    <a:lnTo>
                      <a:pt x="1389697" y="1549717"/>
                    </a:lnTo>
                    <a:lnTo>
                      <a:pt x="1413510" y="1457325"/>
                    </a:lnTo>
                    <a:lnTo>
                      <a:pt x="1413510" y="1457325"/>
                    </a:lnTo>
                    <a:close/>
                    <a:moveTo>
                      <a:pt x="100965" y="1212532"/>
                    </a:moveTo>
                    <a:cubicBezTo>
                      <a:pt x="103822" y="1213485"/>
                      <a:pt x="104775" y="1215390"/>
                      <a:pt x="104775" y="1218248"/>
                    </a:cubicBezTo>
                    <a:cubicBezTo>
                      <a:pt x="103822" y="1221105"/>
                      <a:pt x="101917" y="1222057"/>
                      <a:pt x="99060" y="1222057"/>
                    </a:cubicBezTo>
                    <a:lnTo>
                      <a:pt x="3810" y="1197292"/>
                    </a:lnTo>
                    <a:cubicBezTo>
                      <a:pt x="952" y="1196340"/>
                      <a:pt x="0" y="1194435"/>
                      <a:pt x="0" y="1191578"/>
                    </a:cubicBezTo>
                    <a:lnTo>
                      <a:pt x="25717" y="1094423"/>
                    </a:lnTo>
                    <a:cubicBezTo>
                      <a:pt x="26670" y="1091565"/>
                      <a:pt x="28575" y="1090613"/>
                      <a:pt x="31432" y="1090613"/>
                    </a:cubicBezTo>
                    <a:cubicBezTo>
                      <a:pt x="34290" y="1091565"/>
                      <a:pt x="35242" y="1093470"/>
                      <a:pt x="35242" y="1096328"/>
                    </a:cubicBezTo>
                    <a:lnTo>
                      <a:pt x="11430" y="1188720"/>
                    </a:lnTo>
                    <a:lnTo>
                      <a:pt x="100965" y="12125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0"/>
              <p:cNvSpPr/>
              <p:nvPr/>
            </p:nvSpPr>
            <p:spPr>
              <a:xfrm>
                <a:off x="6722322" y="3787669"/>
                <a:ext cx="309455" cy="309455"/>
              </a:xfrm>
              <a:custGeom>
                <a:avLst/>
                <a:gdLst/>
                <a:ahLst/>
                <a:cxnLst/>
                <a:rect l="l" t="t" r="r" b="b"/>
                <a:pathLst>
                  <a:path w="309455" h="309455" extrusionOk="0">
                    <a:moveTo>
                      <a:pt x="193780" y="5185"/>
                    </a:moveTo>
                    <a:cubicBezTo>
                      <a:pt x="276648" y="27093"/>
                      <a:pt x="326178" y="110913"/>
                      <a:pt x="304270" y="193780"/>
                    </a:cubicBezTo>
                    <a:cubicBezTo>
                      <a:pt x="282363" y="276648"/>
                      <a:pt x="198543" y="326178"/>
                      <a:pt x="115675" y="304270"/>
                    </a:cubicBezTo>
                    <a:cubicBezTo>
                      <a:pt x="32808" y="282363"/>
                      <a:pt x="-16722" y="198543"/>
                      <a:pt x="5185" y="115675"/>
                    </a:cubicBezTo>
                    <a:cubicBezTo>
                      <a:pt x="27093" y="32808"/>
                      <a:pt x="111865" y="-16722"/>
                      <a:pt x="193780" y="51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0"/>
              <p:cNvSpPr/>
              <p:nvPr/>
            </p:nvSpPr>
            <p:spPr>
              <a:xfrm>
                <a:off x="6794396" y="3858791"/>
                <a:ext cx="167212" cy="167212"/>
              </a:xfrm>
              <a:custGeom>
                <a:avLst/>
                <a:gdLst/>
                <a:ahLst/>
                <a:cxnLst/>
                <a:rect l="l" t="t" r="r" b="b"/>
                <a:pathLst>
                  <a:path w="167212" h="167212" extrusionOk="0">
                    <a:moveTo>
                      <a:pt x="104561" y="2644"/>
                    </a:moveTo>
                    <a:cubicBezTo>
                      <a:pt x="149329" y="14074"/>
                      <a:pt x="175998" y="59794"/>
                      <a:pt x="164569" y="104561"/>
                    </a:cubicBezTo>
                    <a:cubicBezTo>
                      <a:pt x="153139" y="149329"/>
                      <a:pt x="107419" y="175999"/>
                      <a:pt x="62651" y="164569"/>
                    </a:cubicBezTo>
                    <a:cubicBezTo>
                      <a:pt x="17884" y="153139"/>
                      <a:pt x="-8786" y="107419"/>
                      <a:pt x="2644" y="62651"/>
                    </a:cubicBezTo>
                    <a:cubicBezTo>
                      <a:pt x="14073" y="17884"/>
                      <a:pt x="59794" y="-8786"/>
                      <a:pt x="104561" y="2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0"/>
              <p:cNvSpPr/>
              <p:nvPr/>
            </p:nvSpPr>
            <p:spPr>
              <a:xfrm>
                <a:off x="6610223" y="3390773"/>
                <a:ext cx="535559" cy="1103249"/>
              </a:xfrm>
              <a:custGeom>
                <a:avLst/>
                <a:gdLst/>
                <a:ahLst/>
                <a:cxnLst/>
                <a:rect l="l" t="t" r="r" b="b"/>
                <a:pathLst>
                  <a:path w="535559" h="1103249" extrusionOk="0">
                    <a:moveTo>
                      <a:pt x="271590" y="109664"/>
                    </a:moveTo>
                    <a:cubicBezTo>
                      <a:pt x="341122" y="127762"/>
                      <a:pt x="410655" y="145860"/>
                      <a:pt x="480187" y="163957"/>
                    </a:cubicBezTo>
                    <a:cubicBezTo>
                      <a:pt x="499237" y="168719"/>
                      <a:pt x="510667" y="188722"/>
                      <a:pt x="505905" y="207772"/>
                    </a:cubicBezTo>
                    <a:lnTo>
                      <a:pt x="505905" y="207772"/>
                    </a:lnTo>
                    <a:cubicBezTo>
                      <a:pt x="501142" y="226822"/>
                      <a:pt x="481140" y="238252"/>
                      <a:pt x="463042" y="233489"/>
                    </a:cubicBezTo>
                    <a:cubicBezTo>
                      <a:pt x="393509" y="215392"/>
                      <a:pt x="323977" y="197294"/>
                      <a:pt x="254445" y="179197"/>
                    </a:cubicBezTo>
                    <a:cubicBezTo>
                      <a:pt x="235395" y="174435"/>
                      <a:pt x="223965" y="154432"/>
                      <a:pt x="228727" y="136335"/>
                    </a:cubicBezTo>
                    <a:lnTo>
                      <a:pt x="228727" y="136335"/>
                    </a:lnTo>
                    <a:cubicBezTo>
                      <a:pt x="233490" y="116332"/>
                      <a:pt x="252540" y="104902"/>
                      <a:pt x="271590" y="109664"/>
                    </a:cubicBezTo>
                    <a:lnTo>
                      <a:pt x="271590" y="109664"/>
                    </a:lnTo>
                    <a:close/>
                    <a:moveTo>
                      <a:pt x="72517" y="870712"/>
                    </a:moveTo>
                    <a:cubicBezTo>
                      <a:pt x="142049" y="888809"/>
                      <a:pt x="211582" y="906907"/>
                      <a:pt x="281115" y="925005"/>
                    </a:cubicBezTo>
                    <a:cubicBezTo>
                      <a:pt x="300165" y="929767"/>
                      <a:pt x="311595" y="949770"/>
                      <a:pt x="306832" y="967867"/>
                    </a:cubicBezTo>
                    <a:lnTo>
                      <a:pt x="306832" y="967867"/>
                    </a:lnTo>
                    <a:cubicBezTo>
                      <a:pt x="302070" y="986917"/>
                      <a:pt x="282067" y="998347"/>
                      <a:pt x="263970" y="993584"/>
                    </a:cubicBezTo>
                    <a:cubicBezTo>
                      <a:pt x="194437" y="975487"/>
                      <a:pt x="124905" y="957390"/>
                      <a:pt x="55372" y="939292"/>
                    </a:cubicBezTo>
                    <a:cubicBezTo>
                      <a:pt x="36322" y="934530"/>
                      <a:pt x="24892" y="914527"/>
                      <a:pt x="29655" y="896430"/>
                    </a:cubicBezTo>
                    <a:lnTo>
                      <a:pt x="29655" y="896430"/>
                    </a:lnTo>
                    <a:cubicBezTo>
                      <a:pt x="33464" y="876427"/>
                      <a:pt x="53467" y="864997"/>
                      <a:pt x="72517" y="870712"/>
                    </a:cubicBezTo>
                    <a:lnTo>
                      <a:pt x="72517" y="870712"/>
                    </a:lnTo>
                    <a:close/>
                    <a:moveTo>
                      <a:pt x="43942" y="978345"/>
                    </a:moveTo>
                    <a:cubicBezTo>
                      <a:pt x="24892" y="973582"/>
                      <a:pt x="5842" y="985012"/>
                      <a:pt x="1080" y="1004062"/>
                    </a:cubicBezTo>
                    <a:lnTo>
                      <a:pt x="1080" y="1004062"/>
                    </a:lnTo>
                    <a:cubicBezTo>
                      <a:pt x="-3683" y="1023112"/>
                      <a:pt x="7747" y="1042162"/>
                      <a:pt x="26797" y="1047877"/>
                    </a:cubicBezTo>
                    <a:lnTo>
                      <a:pt x="235395" y="1102170"/>
                    </a:lnTo>
                    <a:cubicBezTo>
                      <a:pt x="254445" y="1106932"/>
                      <a:pt x="273495" y="1095502"/>
                      <a:pt x="278257" y="1076452"/>
                    </a:cubicBezTo>
                    <a:lnTo>
                      <a:pt x="278257" y="1076452"/>
                    </a:lnTo>
                    <a:cubicBezTo>
                      <a:pt x="283020" y="1057402"/>
                      <a:pt x="271590" y="1038352"/>
                      <a:pt x="252540" y="1032637"/>
                    </a:cubicBezTo>
                    <a:lnTo>
                      <a:pt x="43942" y="978345"/>
                    </a:lnTo>
                    <a:lnTo>
                      <a:pt x="43942" y="978345"/>
                    </a:lnTo>
                    <a:close/>
                    <a:moveTo>
                      <a:pt x="101092" y="762127"/>
                    </a:moveTo>
                    <a:cubicBezTo>
                      <a:pt x="82042" y="757365"/>
                      <a:pt x="62992" y="768795"/>
                      <a:pt x="58230" y="787845"/>
                    </a:cubicBezTo>
                    <a:lnTo>
                      <a:pt x="58230" y="787845"/>
                    </a:lnTo>
                    <a:cubicBezTo>
                      <a:pt x="53467" y="806895"/>
                      <a:pt x="64897" y="825945"/>
                      <a:pt x="83947" y="831659"/>
                    </a:cubicBezTo>
                    <a:lnTo>
                      <a:pt x="292545" y="885952"/>
                    </a:lnTo>
                    <a:cubicBezTo>
                      <a:pt x="311595" y="890715"/>
                      <a:pt x="330645" y="879284"/>
                      <a:pt x="336359" y="860234"/>
                    </a:cubicBezTo>
                    <a:lnTo>
                      <a:pt x="336359" y="860234"/>
                    </a:lnTo>
                    <a:cubicBezTo>
                      <a:pt x="341122" y="841184"/>
                      <a:pt x="329692" y="822134"/>
                      <a:pt x="310642" y="817372"/>
                    </a:cubicBezTo>
                    <a:lnTo>
                      <a:pt x="101092" y="762127"/>
                    </a:lnTo>
                    <a:lnTo>
                      <a:pt x="101092" y="762127"/>
                    </a:lnTo>
                    <a:close/>
                    <a:moveTo>
                      <a:pt x="243015" y="218249"/>
                    </a:moveTo>
                    <a:cubicBezTo>
                      <a:pt x="223965" y="213487"/>
                      <a:pt x="204915" y="224917"/>
                      <a:pt x="199199" y="243967"/>
                    </a:cubicBezTo>
                    <a:lnTo>
                      <a:pt x="199199" y="243967"/>
                    </a:lnTo>
                    <a:cubicBezTo>
                      <a:pt x="194437" y="263017"/>
                      <a:pt x="205867" y="282067"/>
                      <a:pt x="224917" y="286830"/>
                    </a:cubicBezTo>
                    <a:lnTo>
                      <a:pt x="433515" y="341122"/>
                    </a:lnTo>
                    <a:cubicBezTo>
                      <a:pt x="452565" y="345885"/>
                      <a:pt x="471615" y="334455"/>
                      <a:pt x="476377" y="315405"/>
                    </a:cubicBezTo>
                    <a:lnTo>
                      <a:pt x="476377" y="315405"/>
                    </a:lnTo>
                    <a:cubicBezTo>
                      <a:pt x="481140" y="296355"/>
                      <a:pt x="469709" y="277305"/>
                      <a:pt x="450659" y="272542"/>
                    </a:cubicBezTo>
                    <a:lnTo>
                      <a:pt x="243015" y="218249"/>
                    </a:lnTo>
                    <a:lnTo>
                      <a:pt x="243015" y="218249"/>
                    </a:lnTo>
                    <a:close/>
                    <a:moveTo>
                      <a:pt x="300165" y="1080"/>
                    </a:moveTo>
                    <a:cubicBezTo>
                      <a:pt x="281115" y="-3683"/>
                      <a:pt x="262065" y="7747"/>
                      <a:pt x="257302" y="26797"/>
                    </a:cubicBezTo>
                    <a:lnTo>
                      <a:pt x="257302" y="26797"/>
                    </a:lnTo>
                    <a:cubicBezTo>
                      <a:pt x="252540" y="45847"/>
                      <a:pt x="263970" y="64897"/>
                      <a:pt x="283020" y="69660"/>
                    </a:cubicBezTo>
                    <a:lnTo>
                      <a:pt x="491617" y="123952"/>
                    </a:lnTo>
                    <a:cubicBezTo>
                      <a:pt x="510667" y="128714"/>
                      <a:pt x="529717" y="117285"/>
                      <a:pt x="534480" y="98235"/>
                    </a:cubicBezTo>
                    <a:lnTo>
                      <a:pt x="534480" y="98235"/>
                    </a:lnTo>
                    <a:cubicBezTo>
                      <a:pt x="539242" y="79185"/>
                      <a:pt x="527812" y="60135"/>
                      <a:pt x="508762" y="55372"/>
                    </a:cubicBezTo>
                    <a:lnTo>
                      <a:pt x="300165" y="10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10"/>
          <p:cNvGrpSpPr/>
          <p:nvPr/>
        </p:nvGrpSpPr>
        <p:grpSpPr>
          <a:xfrm>
            <a:off x="2228006" y="508288"/>
            <a:ext cx="459777" cy="475459"/>
            <a:chOff x="3426491" y="5931793"/>
            <a:chExt cx="814775" cy="842265"/>
          </a:xfrm>
        </p:grpSpPr>
        <p:sp>
          <p:nvSpPr>
            <p:cNvPr id="317" name="Google Shape;317;p10"/>
            <p:cNvSpPr/>
            <p:nvPr/>
          </p:nvSpPr>
          <p:spPr>
            <a:xfrm>
              <a:off x="3538472" y="593179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426491" y="5977703"/>
              <a:ext cx="702794" cy="796355"/>
            </a:xfrm>
            <a:custGeom>
              <a:avLst/>
              <a:gdLst/>
              <a:ahLst/>
              <a:cxnLst/>
              <a:rect l="l" t="t" r="r" b="b"/>
              <a:pathLst>
                <a:path w="408008" h="462325" extrusionOk="0">
                  <a:moveTo>
                    <a:pt x="312113" y="17326"/>
                  </a:moveTo>
                  <a:cubicBezTo>
                    <a:pt x="407363" y="65904"/>
                    <a:pt x="436890" y="200206"/>
                    <a:pt x="376883" y="318316"/>
                  </a:cubicBezTo>
                  <a:cubicBezTo>
                    <a:pt x="316875" y="436426"/>
                    <a:pt x="191145" y="493576"/>
                    <a:pt x="95895" y="444999"/>
                  </a:cubicBezTo>
                  <a:cubicBezTo>
                    <a:pt x="645" y="396421"/>
                    <a:pt x="-28882" y="262119"/>
                    <a:pt x="31125" y="144009"/>
                  </a:cubicBezTo>
                  <a:cubicBezTo>
                    <a:pt x="90180" y="25899"/>
                    <a:pt x="215910" y="-31251"/>
                    <a:pt x="312113" y="173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0"/>
          <p:cNvGrpSpPr/>
          <p:nvPr/>
        </p:nvGrpSpPr>
        <p:grpSpPr>
          <a:xfrm rot="2877916">
            <a:off x="7758198" y="3669309"/>
            <a:ext cx="311226" cy="704682"/>
            <a:chOff x="6286819" y="3044637"/>
            <a:chExt cx="551300" cy="1248275"/>
          </a:xfrm>
        </p:grpSpPr>
        <p:sp>
          <p:nvSpPr>
            <p:cNvPr id="320" name="Google Shape;320;p10"/>
            <p:cNvSpPr/>
            <p:nvPr/>
          </p:nvSpPr>
          <p:spPr>
            <a:xfrm>
              <a:off x="6319036" y="3044637"/>
              <a:ext cx="519083" cy="1215167"/>
            </a:xfrm>
            <a:custGeom>
              <a:avLst/>
              <a:gdLst/>
              <a:ahLst/>
              <a:cxnLst/>
              <a:rect l="l" t="t" r="r" b="b"/>
              <a:pathLst>
                <a:path w="519083" h="1215167" extrusionOk="0">
                  <a:moveTo>
                    <a:pt x="11490" y="0"/>
                  </a:moveTo>
                  <a:lnTo>
                    <a:pt x="47820" y="70316"/>
                  </a:lnTo>
                  <a:lnTo>
                    <a:pt x="59088" y="65654"/>
                  </a:lnTo>
                  <a:lnTo>
                    <a:pt x="163692" y="225829"/>
                  </a:lnTo>
                  <a:lnTo>
                    <a:pt x="163985" y="225711"/>
                  </a:lnTo>
                  <a:lnTo>
                    <a:pt x="519083" y="1105440"/>
                  </a:lnTo>
                  <a:lnTo>
                    <a:pt x="507382" y="1110163"/>
                  </a:lnTo>
                  <a:lnTo>
                    <a:pt x="515051" y="1136787"/>
                  </a:lnTo>
                  <a:cubicBezTo>
                    <a:pt x="521437" y="1174179"/>
                    <a:pt x="513744" y="1205570"/>
                    <a:pt x="494048" y="1212956"/>
                  </a:cubicBezTo>
                  <a:cubicBezTo>
                    <a:pt x="480917" y="1218700"/>
                    <a:pt x="464503" y="1212956"/>
                    <a:pt x="448705" y="1199210"/>
                  </a:cubicBezTo>
                  <a:lnTo>
                    <a:pt x="414056" y="1147834"/>
                  </a:lnTo>
                  <a:lnTo>
                    <a:pt x="401888" y="1152746"/>
                  </a:lnTo>
                  <a:lnTo>
                    <a:pt x="47051" y="273665"/>
                  </a:lnTo>
                  <a:lnTo>
                    <a:pt x="45958" y="274105"/>
                  </a:lnTo>
                  <a:lnTo>
                    <a:pt x="11490" y="85350"/>
                  </a:lnTo>
                  <a:lnTo>
                    <a:pt x="22212" y="80913"/>
                  </a:lnTo>
                  <a:lnTo>
                    <a:pt x="0" y="4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1" name="Google Shape;321;p10"/>
            <p:cNvGrpSpPr/>
            <p:nvPr/>
          </p:nvGrpSpPr>
          <p:grpSpPr>
            <a:xfrm>
              <a:off x="6286819" y="3077746"/>
              <a:ext cx="519766" cy="1215166"/>
              <a:chOff x="6072187" y="3225165"/>
              <a:chExt cx="301629" cy="705180"/>
            </a:xfrm>
          </p:grpSpPr>
          <p:sp>
            <p:nvSpPr>
              <p:cNvPr id="322" name="Google Shape;322;p10"/>
              <p:cNvSpPr/>
              <p:nvPr/>
            </p:nvSpPr>
            <p:spPr>
              <a:xfrm>
                <a:off x="6300658" y="3817288"/>
                <a:ext cx="71695" cy="113057"/>
              </a:xfrm>
              <a:custGeom>
                <a:avLst/>
                <a:gdLst/>
                <a:ahLst/>
                <a:cxnLst/>
                <a:rect l="l" t="t" r="r" b="b"/>
                <a:pathLst>
                  <a:path w="71695" h="113057" extrusionOk="0">
                    <a:moveTo>
                      <a:pt x="13464" y="1284"/>
                    </a:moveTo>
                    <a:cubicBezTo>
                      <a:pt x="28704" y="-5384"/>
                      <a:pt x="51564" y="14619"/>
                      <a:pt x="63947" y="45099"/>
                    </a:cubicBezTo>
                    <a:cubicBezTo>
                      <a:pt x="76329" y="75579"/>
                      <a:pt x="73472" y="106059"/>
                      <a:pt x="58232" y="111774"/>
                    </a:cubicBezTo>
                    <a:cubicBezTo>
                      <a:pt x="42992" y="118441"/>
                      <a:pt x="20132" y="98439"/>
                      <a:pt x="7749" y="67959"/>
                    </a:cubicBezTo>
                    <a:cubicBezTo>
                      <a:pt x="-4633" y="37479"/>
                      <a:pt x="-1776" y="7951"/>
                      <a:pt x="13464" y="12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0"/>
              <p:cNvSpPr/>
              <p:nvPr/>
            </p:nvSpPr>
            <p:spPr>
              <a:xfrm rot="-1320846">
                <a:off x="6199891" y="3349771"/>
                <a:ext cx="73373" cy="550784"/>
              </a:xfrm>
              <a:custGeom>
                <a:avLst/>
                <a:gdLst/>
                <a:ahLst/>
                <a:cxnLst/>
                <a:rect l="l" t="t" r="r" b="b"/>
                <a:pathLst>
                  <a:path w="73341" h="550541" extrusionOk="0">
                    <a:moveTo>
                      <a:pt x="0" y="0"/>
                    </a:moveTo>
                    <a:lnTo>
                      <a:pt x="73342" y="0"/>
                    </a:lnTo>
                    <a:lnTo>
                      <a:pt x="73342" y="550541"/>
                    </a:lnTo>
                    <a:lnTo>
                      <a:pt x="0" y="550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0"/>
              <p:cNvSpPr/>
              <p:nvPr/>
            </p:nvSpPr>
            <p:spPr>
              <a:xfrm>
                <a:off x="6072187" y="3225165"/>
                <a:ext cx="3619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64769" extrusionOk="0">
                    <a:moveTo>
                      <a:pt x="18097" y="64770"/>
                    </a:moveTo>
                    <a:lnTo>
                      <a:pt x="36195" y="57150"/>
                    </a:lnTo>
                    <a:lnTo>
                      <a:pt x="6668" y="0"/>
                    </a:lnTo>
                    <a:lnTo>
                      <a:pt x="0" y="28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6078855" y="3263265"/>
                <a:ext cx="88582" cy="120967"/>
              </a:xfrm>
              <a:custGeom>
                <a:avLst/>
                <a:gdLst/>
                <a:ahLst/>
                <a:cxnLst/>
                <a:rect l="l" t="t" r="r" b="b"/>
                <a:pathLst>
                  <a:path w="88582" h="120967" extrusionOk="0">
                    <a:moveTo>
                      <a:pt x="20002" y="120967"/>
                    </a:moveTo>
                    <a:lnTo>
                      <a:pt x="88582" y="93345"/>
                    </a:lnTo>
                    <a:lnTo>
                      <a:pt x="27622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6" name="Google Shape;326;p10"/>
          <p:cNvGrpSpPr/>
          <p:nvPr/>
        </p:nvGrpSpPr>
        <p:grpSpPr>
          <a:xfrm>
            <a:off x="288718" y="3557516"/>
            <a:ext cx="877656" cy="800066"/>
            <a:chOff x="1731097" y="2015405"/>
            <a:chExt cx="1555300" cy="1417300"/>
          </a:xfrm>
        </p:grpSpPr>
        <p:sp>
          <p:nvSpPr>
            <p:cNvPr id="327" name="Google Shape;327;p10"/>
            <p:cNvSpPr/>
            <p:nvPr/>
          </p:nvSpPr>
          <p:spPr>
            <a:xfrm>
              <a:off x="1801240" y="2015405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1731097" y="2042708"/>
              <a:ext cx="1485157" cy="1389997"/>
            </a:xfrm>
            <a:custGeom>
              <a:avLst/>
              <a:gdLst/>
              <a:ahLst/>
              <a:cxnLst/>
              <a:rect l="l" t="t" r="r" b="b"/>
              <a:pathLst>
                <a:path w="862210" h="806965" extrusionOk="0">
                  <a:moveTo>
                    <a:pt x="9148" y="273943"/>
                  </a:moveTo>
                  <a:lnTo>
                    <a:pt x="221555" y="14863"/>
                  </a:lnTo>
                  <a:cubicBezTo>
                    <a:pt x="235843" y="-2282"/>
                    <a:pt x="261560" y="-5140"/>
                    <a:pt x="278705" y="9148"/>
                  </a:cubicBezTo>
                  <a:lnTo>
                    <a:pt x="847348" y="475873"/>
                  </a:lnTo>
                  <a:cubicBezTo>
                    <a:pt x="864493" y="490160"/>
                    <a:pt x="867351" y="515878"/>
                    <a:pt x="853063" y="533023"/>
                  </a:cubicBezTo>
                  <a:lnTo>
                    <a:pt x="640655" y="792103"/>
                  </a:lnTo>
                  <a:cubicBezTo>
                    <a:pt x="626368" y="809248"/>
                    <a:pt x="600651" y="812106"/>
                    <a:pt x="583505" y="797818"/>
                  </a:cubicBezTo>
                  <a:lnTo>
                    <a:pt x="14863" y="331093"/>
                  </a:lnTo>
                  <a:cubicBezTo>
                    <a:pt x="-2282" y="316806"/>
                    <a:pt x="-5140" y="291088"/>
                    <a:pt x="9148" y="273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1770364" y="2080044"/>
              <a:ext cx="1405305" cy="1310435"/>
            </a:xfrm>
            <a:custGeom>
              <a:avLst/>
              <a:gdLst/>
              <a:ahLst/>
              <a:cxnLst/>
              <a:rect l="l" t="t" r="r" b="b"/>
              <a:pathLst>
                <a:path w="815852" h="760775" extrusionOk="0">
                  <a:moveTo>
                    <a:pt x="4459" y="266564"/>
                  </a:moveTo>
                  <a:lnTo>
                    <a:pt x="75896" y="178934"/>
                  </a:lnTo>
                  <a:lnTo>
                    <a:pt x="84469" y="185601"/>
                  </a:lnTo>
                  <a:cubicBezTo>
                    <a:pt x="93041" y="192269"/>
                    <a:pt x="105424" y="191316"/>
                    <a:pt x="112091" y="182744"/>
                  </a:cubicBezTo>
                  <a:lnTo>
                    <a:pt x="155906" y="128451"/>
                  </a:lnTo>
                  <a:cubicBezTo>
                    <a:pt x="162574" y="119879"/>
                    <a:pt x="161621" y="107497"/>
                    <a:pt x="153049" y="100829"/>
                  </a:cubicBezTo>
                  <a:lnTo>
                    <a:pt x="144476" y="94161"/>
                  </a:lnTo>
                  <a:lnTo>
                    <a:pt x="215914" y="6531"/>
                  </a:lnTo>
                  <a:cubicBezTo>
                    <a:pt x="222581" y="-1089"/>
                    <a:pt x="233059" y="-2041"/>
                    <a:pt x="240679" y="3674"/>
                  </a:cubicBezTo>
                  <a:lnTo>
                    <a:pt x="809321" y="470399"/>
                  </a:lnTo>
                  <a:cubicBezTo>
                    <a:pt x="816941" y="477066"/>
                    <a:pt x="817894" y="487544"/>
                    <a:pt x="812179" y="495164"/>
                  </a:cubicBezTo>
                  <a:lnTo>
                    <a:pt x="599771" y="754244"/>
                  </a:lnTo>
                  <a:cubicBezTo>
                    <a:pt x="593104" y="761864"/>
                    <a:pt x="582626" y="762816"/>
                    <a:pt x="575006" y="757102"/>
                  </a:cubicBezTo>
                  <a:lnTo>
                    <a:pt x="6364" y="290376"/>
                  </a:lnTo>
                  <a:cubicBezTo>
                    <a:pt x="-1256" y="285614"/>
                    <a:pt x="-2209" y="274184"/>
                    <a:pt x="4459" y="266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332" name="Google Shape;33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riam Libre"/>
              <a:buNone/>
              <a:defRPr sz="3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thiti"/>
              <a:buChar char="●"/>
              <a:defRPr sz="2000">
                <a:latin typeface="Athiti"/>
                <a:ea typeface="Athiti"/>
                <a:cs typeface="Athiti"/>
                <a:sym typeface="Athiti"/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○"/>
              <a:defRPr sz="2000">
                <a:latin typeface="Athiti"/>
                <a:ea typeface="Athiti"/>
                <a:cs typeface="Athiti"/>
                <a:sym typeface="Athiti"/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■"/>
              <a:defRPr sz="2000">
                <a:latin typeface="Athiti"/>
                <a:ea typeface="Athiti"/>
                <a:cs typeface="Athiti"/>
                <a:sym typeface="Athiti"/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●"/>
              <a:defRPr sz="2000">
                <a:latin typeface="Athiti"/>
                <a:ea typeface="Athiti"/>
                <a:cs typeface="Athiti"/>
                <a:sym typeface="Athiti"/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○"/>
              <a:defRPr sz="2000">
                <a:latin typeface="Athiti"/>
                <a:ea typeface="Athiti"/>
                <a:cs typeface="Athiti"/>
                <a:sym typeface="Athiti"/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■"/>
              <a:defRPr sz="2000">
                <a:latin typeface="Athiti"/>
                <a:ea typeface="Athiti"/>
                <a:cs typeface="Athiti"/>
                <a:sym typeface="Athiti"/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●"/>
              <a:defRPr sz="2000">
                <a:latin typeface="Athiti"/>
                <a:ea typeface="Athiti"/>
                <a:cs typeface="Athiti"/>
                <a:sym typeface="Athiti"/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thiti"/>
              <a:buChar char="○"/>
              <a:defRPr sz="2000">
                <a:latin typeface="Athiti"/>
                <a:ea typeface="Athiti"/>
                <a:cs typeface="Athiti"/>
                <a:sym typeface="Athiti"/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Athiti"/>
              <a:buChar char="■"/>
              <a:defRPr sz="2000">
                <a:latin typeface="Athiti"/>
                <a:ea typeface="Athiti"/>
                <a:cs typeface="Athiti"/>
                <a:sym typeface="Athit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511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5;p16">
            <a:extLst>
              <a:ext uri="{FF2B5EF4-FFF2-40B4-BE49-F238E27FC236}">
                <a16:creationId xmlns:a16="http://schemas.microsoft.com/office/drawing/2014/main" id="{8C56ABAD-0E07-1FBC-8698-9A390CCE8C67}"/>
              </a:ext>
            </a:extLst>
          </p:cNvPr>
          <p:cNvSpPr txBox="1">
            <a:spLocks/>
          </p:cNvSpPr>
          <p:nvPr/>
        </p:nvSpPr>
        <p:spPr>
          <a:xfrm>
            <a:off x="793376" y="1819837"/>
            <a:ext cx="7216588" cy="206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sz="28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sz="6000" b="1" spc="-300" dirty="0">
                <a:solidFill>
                  <a:schemeClr val="tx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SISTEM DE IDENTIFICARE A LOGO-URILOR FOLOSIND DEEP LEARNING</a:t>
            </a:r>
            <a:endParaRPr lang="en-US" sz="6000" dirty="0">
              <a:solidFill>
                <a:schemeClr val="tx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9" name="Google Shape;1082;p34">
            <a:extLst>
              <a:ext uri="{FF2B5EF4-FFF2-40B4-BE49-F238E27FC236}">
                <a16:creationId xmlns:a16="http://schemas.microsoft.com/office/drawing/2014/main" id="{D3B114AA-9D15-B5F3-07A7-DDE48228F319}"/>
              </a:ext>
            </a:extLst>
          </p:cNvPr>
          <p:cNvSpPr/>
          <p:nvPr/>
        </p:nvSpPr>
        <p:spPr>
          <a:xfrm>
            <a:off x="448234" y="4240307"/>
            <a:ext cx="690283" cy="762304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04;p34">
            <a:extLst>
              <a:ext uri="{FF2B5EF4-FFF2-40B4-BE49-F238E27FC236}">
                <a16:creationId xmlns:a16="http://schemas.microsoft.com/office/drawing/2014/main" id="{39BDBD1B-7696-48AE-60B8-C3620F5D303F}"/>
              </a:ext>
            </a:extLst>
          </p:cNvPr>
          <p:cNvGrpSpPr/>
          <p:nvPr/>
        </p:nvGrpSpPr>
        <p:grpSpPr>
          <a:xfrm>
            <a:off x="8009964" y="4320987"/>
            <a:ext cx="927848" cy="681623"/>
            <a:chOff x="6919750" y="1464650"/>
            <a:chExt cx="266325" cy="219925"/>
          </a:xfrm>
        </p:grpSpPr>
        <p:sp>
          <p:nvSpPr>
            <p:cNvPr id="11" name="Google Shape;1005;p34">
              <a:extLst>
                <a:ext uri="{FF2B5EF4-FFF2-40B4-BE49-F238E27FC236}">
                  <a16:creationId xmlns:a16="http://schemas.microsoft.com/office/drawing/2014/main" id="{D669B17A-B495-5AA6-769B-21137B432F9E}"/>
                </a:ext>
              </a:extLst>
            </p:cNvPr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6;p34">
              <a:extLst>
                <a:ext uri="{FF2B5EF4-FFF2-40B4-BE49-F238E27FC236}">
                  <a16:creationId xmlns:a16="http://schemas.microsoft.com/office/drawing/2014/main" id="{B22377D3-02BC-5B88-791C-809680B3E49C}"/>
                </a:ext>
              </a:extLst>
            </p:cNvPr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C3AA7A-27E9-179E-4A04-BE2893D801BF}"/>
              </a:ext>
            </a:extLst>
          </p:cNvPr>
          <p:cNvSpPr/>
          <p:nvPr/>
        </p:nvSpPr>
        <p:spPr>
          <a:xfrm>
            <a:off x="26893" y="4049807"/>
            <a:ext cx="242047" cy="1048870"/>
          </a:xfrm>
          <a:prstGeom prst="rect">
            <a:avLst/>
          </a:prstGeom>
          <a:solidFill>
            <a:srgbClr val="F3D79D"/>
          </a:solidFill>
          <a:ln>
            <a:solidFill>
              <a:srgbClr val="F3D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D79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title"/>
          </p:nvPr>
        </p:nvSpPr>
        <p:spPr>
          <a:xfrm>
            <a:off x="2529803" y="274374"/>
            <a:ext cx="39158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6: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Obstacole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Î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nt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Â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mpinate</a:t>
            </a:r>
            <a:endParaRPr lang="en-US" sz="3200" dirty="0"/>
          </a:p>
        </p:txBody>
      </p:sp>
      <p:sp>
        <p:nvSpPr>
          <p:cNvPr id="483" name="Google Shape;483;p24"/>
          <p:cNvSpPr txBox="1">
            <a:spLocks noGrp="1"/>
          </p:cNvSpPr>
          <p:nvPr>
            <p:ph type="body" idx="2"/>
          </p:nvPr>
        </p:nvSpPr>
        <p:spPr>
          <a:xfrm>
            <a:off x="5508781" y="1494151"/>
            <a:ext cx="3722641" cy="3306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2000" b="1" dirty="0">
              <a:latin typeface="Times New Roman"/>
            </a:endParaRPr>
          </a:p>
          <a:p>
            <a:pPr marL="0" indent="0">
              <a:buNone/>
            </a:pPr>
            <a:r>
              <a:rPr lang="ro-RO" sz="2000" b="1" dirty="0">
                <a:latin typeface="Times New Roman"/>
              </a:rPr>
              <a:t>	</a:t>
            </a:r>
            <a:r>
              <a:rPr lang="en-US" sz="2000" b="1" dirty="0">
                <a:latin typeface="Times New Roman"/>
              </a:rPr>
              <a:t>Prima </a:t>
            </a:r>
            <a:r>
              <a:rPr lang="en-US" sz="2000" b="1" dirty="0" err="1">
                <a:latin typeface="Times New Roman"/>
              </a:rPr>
              <a:t>noastr</a:t>
            </a:r>
            <a:r>
              <a:rPr lang="ro-RO" sz="2000" b="1" dirty="0">
                <a:latin typeface="Times New Roman"/>
              </a:rPr>
              <a:t>ă rețea antrenată cu succes a fost realizată cu 10 epoci, observând ulterior, în cadrul testelor, faptul că deseori, detecția logo-ului era eronată chiar și în cazurile în care logo-ul ocupa o mare parte din imagine.</a:t>
            </a:r>
            <a:endParaRPr lang="en-US" sz="2000" b="1" dirty="0">
              <a:latin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D6816D-BC4A-F352-ABB5-09FA4F741ED6}"/>
              </a:ext>
            </a:extLst>
          </p:cNvPr>
          <p:cNvSpPr/>
          <p:nvPr/>
        </p:nvSpPr>
        <p:spPr>
          <a:xfrm>
            <a:off x="26893" y="4000995"/>
            <a:ext cx="659673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grpSp>
        <p:nvGrpSpPr>
          <p:cNvPr id="4" name="Google Shape;753;p30">
            <a:extLst>
              <a:ext uri="{FF2B5EF4-FFF2-40B4-BE49-F238E27FC236}">
                <a16:creationId xmlns:a16="http://schemas.microsoft.com/office/drawing/2014/main" id="{399C60FC-0713-CDAF-D74F-1D81C397676D}"/>
              </a:ext>
            </a:extLst>
          </p:cNvPr>
          <p:cNvGrpSpPr/>
          <p:nvPr/>
        </p:nvGrpSpPr>
        <p:grpSpPr>
          <a:xfrm>
            <a:off x="26893" y="1333156"/>
            <a:ext cx="6185647" cy="3673176"/>
            <a:chOff x="3306105" y="2560793"/>
            <a:chExt cx="5622600" cy="2922032"/>
          </a:xfrm>
        </p:grpSpPr>
        <p:grpSp>
          <p:nvGrpSpPr>
            <p:cNvPr id="5" name="Google Shape;754;p30">
              <a:extLst>
                <a:ext uri="{FF2B5EF4-FFF2-40B4-BE49-F238E27FC236}">
                  <a16:creationId xmlns:a16="http://schemas.microsoft.com/office/drawing/2014/main" id="{F549D9EC-10C3-1AC3-E6F1-4B941F0C1866}"/>
                </a:ext>
              </a:extLst>
            </p:cNvPr>
            <p:cNvGrpSpPr/>
            <p:nvPr/>
          </p:nvGrpSpPr>
          <p:grpSpPr>
            <a:xfrm>
              <a:off x="3306105" y="2560793"/>
              <a:ext cx="5622600" cy="2922032"/>
              <a:chOff x="1076480" y="2208393"/>
              <a:chExt cx="5622600" cy="2922032"/>
            </a:xfrm>
          </p:grpSpPr>
          <p:sp>
            <p:nvSpPr>
              <p:cNvPr id="7" name="Google Shape;755;p30">
                <a:extLst>
                  <a:ext uri="{FF2B5EF4-FFF2-40B4-BE49-F238E27FC236}">
                    <a16:creationId xmlns:a16="http://schemas.microsoft.com/office/drawing/2014/main" id="{92B64E72-848A-A1C6-8F47-AFC4BC82B69D}"/>
                  </a:ext>
                </a:extLst>
              </p:cNvPr>
              <p:cNvSpPr/>
              <p:nvPr/>
            </p:nvSpPr>
            <p:spPr>
              <a:xfrm>
                <a:off x="1707893" y="2208393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F3F3F3"/>
              </a:solidFill>
              <a:ln w="12700" cap="flat" cmpd="sng">
                <a:solidFill>
                  <a:srgbClr val="EFEFE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" name="Google Shape;756;p30">
                <a:extLst>
                  <a:ext uri="{FF2B5EF4-FFF2-40B4-BE49-F238E27FC236}">
                    <a16:creationId xmlns:a16="http://schemas.microsoft.com/office/drawing/2014/main" id="{012EA699-5B2C-ACCA-64FD-5F256BABF162}"/>
                  </a:ext>
                </a:extLst>
              </p:cNvPr>
              <p:cNvGrpSpPr/>
              <p:nvPr/>
            </p:nvGrpSpPr>
            <p:grpSpPr>
              <a:xfrm>
                <a:off x="1076480" y="5036224"/>
                <a:ext cx="5622600" cy="94200"/>
                <a:chOff x="1076480" y="4991856"/>
                <a:chExt cx="5622600" cy="188400"/>
              </a:xfrm>
            </p:grpSpPr>
            <p:sp>
              <p:nvSpPr>
                <p:cNvPr id="9" name="Google Shape;757;p30">
                  <a:extLst>
                    <a:ext uri="{FF2B5EF4-FFF2-40B4-BE49-F238E27FC236}">
                      <a16:creationId xmlns:a16="http://schemas.microsoft.com/office/drawing/2014/main" id="{762790E9-AA72-D523-3112-5C104B78D846}"/>
                    </a:ext>
                  </a:extLst>
                </p:cNvPr>
                <p:cNvSpPr/>
                <p:nvPr/>
              </p:nvSpPr>
              <p:spPr>
                <a:xfrm>
                  <a:off x="1076480" y="4991856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F3F3F3"/>
                </a:solidFill>
                <a:ln w="12700" cap="flat" cmpd="sng">
                  <a:solidFill>
                    <a:srgbClr val="EFEFEF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" name="Google Shape;758;p30">
                  <a:extLst>
                    <a:ext uri="{FF2B5EF4-FFF2-40B4-BE49-F238E27FC236}">
                      <a16:creationId xmlns:a16="http://schemas.microsoft.com/office/drawing/2014/main" id="{F1382DCE-C314-6A5B-D4E2-2F1F4C031BF9}"/>
                    </a:ext>
                  </a:extLst>
                </p:cNvPr>
                <p:cNvSpPr/>
                <p:nvPr/>
              </p:nvSpPr>
              <p:spPr>
                <a:xfrm>
                  <a:off x="3354359" y="5020473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>
                  <a:solidFill>
                    <a:srgbClr val="EFEFE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" name="Google Shape;759;p30">
              <a:extLst>
                <a:ext uri="{FF2B5EF4-FFF2-40B4-BE49-F238E27FC236}">
                  <a16:creationId xmlns:a16="http://schemas.microsoft.com/office/drawing/2014/main" id="{A8C22332-7039-B87A-9972-76673D79CD3A}"/>
                </a:ext>
              </a:extLst>
            </p:cNvPr>
            <p:cNvSpPr/>
            <p:nvPr/>
          </p:nvSpPr>
          <p:spPr>
            <a:xfrm>
              <a:off x="6037018" y="2663684"/>
              <a:ext cx="97200" cy="97200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EFEF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ine 3">
            <a:extLst>
              <a:ext uri="{FF2B5EF4-FFF2-40B4-BE49-F238E27FC236}">
                <a16:creationId xmlns:a16="http://schemas.microsoft.com/office/drawing/2014/main" id="{B79CF111-C18E-63DA-6595-F11EF929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6" y="1462496"/>
            <a:ext cx="4576762" cy="3269462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title"/>
          </p:nvPr>
        </p:nvSpPr>
        <p:spPr>
          <a:xfrm>
            <a:off x="2529803" y="274374"/>
            <a:ext cx="39158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6: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Obstacole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Î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nt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Â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mpinate</a:t>
            </a:r>
            <a:endParaRPr lang="en-US" sz="3200" dirty="0"/>
          </a:p>
        </p:txBody>
      </p:sp>
      <p:sp>
        <p:nvSpPr>
          <p:cNvPr id="483" name="Google Shape;483;p24"/>
          <p:cNvSpPr txBox="1">
            <a:spLocks noGrp="1"/>
          </p:cNvSpPr>
          <p:nvPr>
            <p:ph type="body" idx="2"/>
          </p:nvPr>
        </p:nvSpPr>
        <p:spPr>
          <a:xfrm>
            <a:off x="735105" y="1369857"/>
            <a:ext cx="7709648" cy="3399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o-RO" sz="2000" dirty="0">
                <a:latin typeface="Times New Roman"/>
              </a:rPr>
              <a:t>	După ce am observat faptul că rețeaua antrenată in </a:t>
            </a:r>
            <a:r>
              <a:rPr lang="ro-RO" sz="2000" b="1" dirty="0">
                <a:latin typeface="Times New Roman"/>
              </a:rPr>
              <a:t>10          epoci</a:t>
            </a:r>
            <a:r>
              <a:rPr lang="ro-RO" sz="2000" dirty="0">
                <a:latin typeface="Times New Roman"/>
              </a:rPr>
              <a:t> nu funcționează conform așteptărilor noastre, am decis să   antrenăm o nouă rețea neuronală cu </a:t>
            </a:r>
            <a:r>
              <a:rPr lang="ro-RO" sz="2000" b="1" dirty="0">
                <a:latin typeface="Times New Roman"/>
              </a:rPr>
              <a:t>30 de epoci.</a:t>
            </a:r>
          </a:p>
          <a:p>
            <a:pPr marL="0" indent="0">
              <a:buNone/>
            </a:pPr>
            <a:r>
              <a:rPr lang="ro-RO" sz="2000" dirty="0">
                <a:latin typeface="Times New Roman"/>
              </a:rPr>
              <a:t>	În timp ce rețeaua era în curs de antrenare, am estimat că aceasta ar finaliza procesul în aproximativ </a:t>
            </a:r>
            <a:r>
              <a:rPr lang="ro-RO" sz="2000" b="1" dirty="0">
                <a:latin typeface="Times New Roman"/>
              </a:rPr>
              <a:t>20 de ore</a:t>
            </a:r>
            <a:r>
              <a:rPr lang="ro-RO" sz="2000" dirty="0">
                <a:latin typeface="Times New Roman"/>
              </a:rPr>
              <a:t>, fapt ce era o problemă pentru noi și acesta fiind si motivul pentru care am decis să eliminăm o serie de logo-uri ale căror companii păreau a fi irelevante pentru noi.</a:t>
            </a:r>
          </a:p>
          <a:p>
            <a:pPr marL="0" indent="0">
              <a:buNone/>
            </a:pPr>
            <a:r>
              <a:rPr lang="ro-RO" sz="2000" dirty="0">
                <a:latin typeface="Times New Roman"/>
              </a:rPr>
              <a:t>	După această modificare, timpul de antrenare a scăzut la aproximativ </a:t>
            </a:r>
            <a:r>
              <a:rPr lang="ro-RO" sz="2000" b="1" dirty="0">
                <a:latin typeface="Times New Roman"/>
              </a:rPr>
              <a:t>13 ore.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1084-B147-D7B1-BD49-A9DCC00D15A8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9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title"/>
          </p:nvPr>
        </p:nvSpPr>
        <p:spPr>
          <a:xfrm>
            <a:off x="1598969" y="0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6: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Obstacole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Î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nt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Â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mpinate</a:t>
            </a:r>
            <a:endParaRPr lang="en-US" sz="3200" dirty="0"/>
          </a:p>
        </p:txBody>
      </p:sp>
      <p:sp>
        <p:nvSpPr>
          <p:cNvPr id="483" name="Google Shape;483;p24"/>
          <p:cNvSpPr txBox="1">
            <a:spLocks noGrp="1"/>
          </p:cNvSpPr>
          <p:nvPr>
            <p:ph type="body" idx="1"/>
          </p:nvPr>
        </p:nvSpPr>
        <p:spPr>
          <a:xfrm>
            <a:off x="995081" y="1852687"/>
            <a:ext cx="6499413" cy="1181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o-RO" sz="2000" b="1" dirty="0">
                <a:latin typeface="Times New Roman"/>
              </a:rPr>
              <a:t>	În momentul actual, rețeaua detectează corect un logo, în marea majoritate a cazurilor în care a fost testat.</a:t>
            </a:r>
          </a:p>
          <a:p>
            <a:pPr marL="0" indent="0">
              <a:buNone/>
            </a:pPr>
            <a:endParaRPr lang="ro-RO" sz="2000" b="1" dirty="0">
              <a:latin typeface="Times New Roman"/>
            </a:endParaRPr>
          </a:p>
          <a:p>
            <a:pPr marL="0" indent="0">
              <a:buNone/>
            </a:pPr>
            <a:endParaRPr lang="ro-RO" sz="2000" b="1" dirty="0">
              <a:latin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38605-B97E-57AC-4085-93D82931EC8C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E818-2DAE-4D64-72DF-D2B39DD2FC80}"/>
              </a:ext>
            </a:extLst>
          </p:cNvPr>
          <p:cNvSpPr txBox="1"/>
          <p:nvPr/>
        </p:nvSpPr>
        <p:spPr>
          <a:xfrm>
            <a:off x="995081" y="2811765"/>
            <a:ext cx="77365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1" dirty="0">
                <a:latin typeface="Times New Roman"/>
              </a:rPr>
              <a:t>	Prin teste, am observat faptul că pozele ce conțin o diversitate mare de obiecte sunt dificil de detectat de către rețeaua noastră, chiar și în cazurile în care un sigur logo este prezent în imagine.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4533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title"/>
          </p:nvPr>
        </p:nvSpPr>
        <p:spPr>
          <a:xfrm>
            <a:off x="2372565" y="570210"/>
            <a:ext cx="39158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6: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Obstacole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Î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nt</a:t>
            </a:r>
            <a:r>
              <a:rPr lang="ro-RO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Â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mpinate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4AC115-8A79-E62C-B675-A95771D12C65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pic>
        <p:nvPicPr>
          <p:cNvPr id="9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4F7F1F6C-45DB-F7BB-9820-91869A6A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94711"/>
            <a:ext cx="4178076" cy="29939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25235BBE-D0CB-2FC8-1D10-58D7A49EA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96700"/>
            <a:ext cx="4178076" cy="29919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967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>
            <a:spLocks noGrp="1"/>
          </p:cNvSpPr>
          <p:nvPr>
            <p:ph type="title"/>
          </p:nvPr>
        </p:nvSpPr>
        <p:spPr>
          <a:xfrm>
            <a:off x="567447" y="263725"/>
            <a:ext cx="5618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r>
              <a:rPr lang="ro-RO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D45D8-8C62-AEE6-A2A0-6EEA26EB648A}"/>
              </a:ext>
            </a:extLst>
          </p:cNvPr>
          <p:cNvSpPr txBox="1"/>
          <p:nvPr/>
        </p:nvSpPr>
        <p:spPr>
          <a:xfrm>
            <a:off x="442152" y="2937489"/>
            <a:ext cx="82715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RO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asemenea,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după cum s-a putut observa, proiectul nostru permite o mulțime de noi îmbunătățiri precum schimbarea ratei de învâțare și/sau modificarea numărului de epoci.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01AE-946D-1A15-4699-C4374BBB86A6}"/>
              </a:ext>
            </a:extLst>
          </p:cNvPr>
          <p:cNvSpPr txBox="1"/>
          <p:nvPr/>
        </p:nvSpPr>
        <p:spPr>
          <a:xfrm>
            <a:off x="442153" y="1140589"/>
            <a:ext cx="64068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RO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Î</a:t>
            </a:r>
            <a:r>
              <a:rPr lang="ro-RO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concluzie, rețeaua antrenată de noi funcționează conform așteptărilor noastre, reușind să detecteze aproape toate logo-urile din testele realizate.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1A507-A32A-9131-8417-142D99039AF8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>
            <a:spLocks noGrp="1"/>
          </p:cNvSpPr>
          <p:nvPr>
            <p:ph type="title"/>
          </p:nvPr>
        </p:nvSpPr>
        <p:spPr>
          <a:xfrm>
            <a:off x="147916" y="152399"/>
            <a:ext cx="7406912" cy="1295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	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R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ealizarea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unui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de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vedere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b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</a:b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artificială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care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să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permită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identificarea</a:t>
            </a:r>
            <a:b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</a:b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unui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logo </a:t>
            </a:r>
            <a:r>
              <a:rPr lang="ro-RO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î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n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imagini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u="none" strike="noStrike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folosind</a:t>
            </a: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 deep learning.</a:t>
            </a:r>
            <a:endParaRPr sz="2800" b="1" dirty="0">
              <a:solidFill>
                <a:srgbClr val="00B050"/>
              </a:solidFill>
            </a:endParaRPr>
          </a:p>
        </p:txBody>
      </p:sp>
      <p:sp>
        <p:nvSpPr>
          <p:cNvPr id="441" name="Google Shape;441;p17"/>
          <p:cNvSpPr txBox="1">
            <a:spLocks noGrp="1"/>
          </p:cNvSpPr>
          <p:nvPr>
            <p:ph type="body" idx="1"/>
          </p:nvPr>
        </p:nvSpPr>
        <p:spPr>
          <a:xfrm>
            <a:off x="448236" y="1304435"/>
            <a:ext cx="6382870" cy="3101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sz="30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ETAPELE PREZENT</a:t>
            </a:r>
            <a:r>
              <a:rPr lang="ro-RO" sz="30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ĂRII</a:t>
            </a:r>
            <a:r>
              <a:rPr lang="en-US" sz="30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1: CE ESTE DEEP LEARNING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2: CE RE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EA AM FOLOSIT 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Ș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 DE CE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3: CUM FUNC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IONEAZ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Ă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ANTRENAREA RE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ELEI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4: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CUM FUNC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IONEAZ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Ă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DETECTAREA LOGO-ULUI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5: PREZENTAREA DEMO-ULUI.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6: OBSTACOLE 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Î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NT</a:t>
            </a:r>
            <a:r>
              <a:rPr lang="ro-RO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Â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MPINATE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5B0BD-BF16-2502-3DCC-2E9BC1B53042}"/>
              </a:ext>
            </a:extLst>
          </p:cNvPr>
          <p:cNvSpPr/>
          <p:nvPr/>
        </p:nvSpPr>
        <p:spPr>
          <a:xfrm>
            <a:off x="26893" y="4049807"/>
            <a:ext cx="242047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"/>
          <p:cNvSpPr txBox="1">
            <a:spLocks noGrp="1"/>
          </p:cNvSpPr>
          <p:nvPr>
            <p:ph type="title"/>
          </p:nvPr>
        </p:nvSpPr>
        <p:spPr>
          <a:xfrm>
            <a:off x="1625864" y="0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1: Ce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este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Deep Learning ?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7" name="Google Shape;447;p18"/>
          <p:cNvSpPr txBox="1">
            <a:spLocks noGrp="1"/>
          </p:cNvSpPr>
          <p:nvPr>
            <p:ph type="body" idx="1"/>
          </p:nvPr>
        </p:nvSpPr>
        <p:spPr>
          <a:xfrm>
            <a:off x="860611" y="1520638"/>
            <a:ext cx="6786284" cy="1760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ramură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inteligenței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artificiale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(IA) care se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concentrează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antrenarea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construirea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   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învățare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automată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inspirate de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arhitectura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creierului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uman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0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b="1" i="0" dirty="0">
              <a:solidFill>
                <a:srgbClr val="008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772C-FFBA-E59D-8359-915735F2A834}"/>
              </a:ext>
            </a:extLst>
          </p:cNvPr>
          <p:cNvSpPr/>
          <p:nvPr/>
        </p:nvSpPr>
        <p:spPr>
          <a:xfrm>
            <a:off x="26893" y="4049807"/>
            <a:ext cx="242047" cy="1048870"/>
          </a:xfrm>
          <a:prstGeom prst="rect">
            <a:avLst/>
          </a:prstGeom>
          <a:solidFill>
            <a:srgbClr val="F3D79D"/>
          </a:solidFill>
          <a:ln>
            <a:solidFill>
              <a:srgbClr val="F3D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D79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4F204-4CE2-F6E2-E4B6-1123FEB6863C}"/>
              </a:ext>
            </a:extLst>
          </p:cNvPr>
          <p:cNvSpPr txBox="1"/>
          <p:nvPr/>
        </p:nvSpPr>
        <p:spPr>
          <a:xfrm>
            <a:off x="1093695" y="3449488"/>
            <a:ext cx="77544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implică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rețelelor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neuronale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straturi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cunoscute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sub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denumirea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neuronale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profunde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învăța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efectua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sarcini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înțelegere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recunoaștere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modelelor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1964479" y="55860"/>
            <a:ext cx="5215042" cy="8157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2: CE REȚEA AM FOLOSIT ȘI DE CE ?</a:t>
            </a:r>
            <a:endParaRPr lang="fr-F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E36B6-99C8-5703-54A4-6619E25EDC7A}"/>
              </a:ext>
            </a:extLst>
          </p:cNvPr>
          <p:cNvSpPr txBox="1"/>
          <p:nvPr/>
        </p:nvSpPr>
        <p:spPr>
          <a:xfrm>
            <a:off x="26893" y="1317813"/>
            <a:ext cx="7593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Proiectul nostru folosește rețeaua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 motivele pentru care am ales aceasta retea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detectarea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logo-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motive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6BB26-4ADD-8B34-650F-24EB8DF3E399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9EACB"/>
          </a:solidFill>
          <a:ln>
            <a:solidFill>
              <a:srgbClr val="F9E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EA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7394A-A8D4-5572-2194-72EF8282DCD8}"/>
              </a:ext>
            </a:extLst>
          </p:cNvPr>
          <p:cNvSpPr txBox="1"/>
          <p:nvPr/>
        </p:nvSpPr>
        <p:spPr>
          <a:xfrm>
            <a:off x="663388" y="2571750"/>
            <a:ext cx="854336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Antrenarea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lui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realizată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 ImageNet, un set de date vast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divers, care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conține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milioane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imagini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etichetate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 o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gamă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largă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categorii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inclusiv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logo-</a:t>
            </a:r>
            <a:r>
              <a:rPr lang="en-US" sz="20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ro-RO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ceea ce face ca această rețea să fie des utilizată în detectarea de elemente / logo-uri.</a:t>
            </a:r>
            <a:endParaRPr lang="ro-RO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endParaRPr lang="ro-RO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457200">
              <a:spcBef>
                <a:spcPts val="600"/>
              </a:spcBef>
              <a:buSzPts val="2400"/>
              <a:buFont typeface="Arial"/>
              <a:buAutoNum type="arabicPeriod"/>
            </a:pPr>
            <a:r>
              <a:rPr lang="ro-RO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Utilizează imagini cu rezolutii reduse ( 227x227x3), ceea ce reduce considerabil timpul de antrenare.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1913241" y="28245"/>
            <a:ext cx="510888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3: Cum </a:t>
            </a:r>
            <a:r>
              <a:rPr lang="en-US" sz="2800" b="1" dirty="0" err="1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func</a:t>
            </a:r>
            <a:r>
              <a:rPr lang="ro-RO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ț</a:t>
            </a:r>
            <a:r>
              <a:rPr lang="en-US" sz="2800" b="1" dirty="0" err="1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ioneaz</a:t>
            </a:r>
            <a:r>
              <a:rPr lang="ro-RO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ă</a:t>
            </a:r>
            <a:r>
              <a:rPr lang="en-US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antrenarea</a:t>
            </a:r>
            <a:r>
              <a:rPr lang="en-US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ro-RO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rețelei</a:t>
            </a:r>
            <a:r>
              <a:rPr lang="en-US" sz="2800" b="1" dirty="0">
                <a:solidFill>
                  <a:srgbClr val="C0000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? </a:t>
            </a:r>
            <a:endParaRPr sz="2800" dirty="0"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4294967295"/>
          </p:nvPr>
        </p:nvSpPr>
        <p:spPr>
          <a:xfrm>
            <a:off x="1237129" y="1721295"/>
            <a:ext cx="6669742" cy="2779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ro-RO" sz="20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Colectarea și pregătirea setului de date</a:t>
            </a:r>
            <a:r>
              <a:rPr lang="ro-RO" sz="2000" b="1" dirty="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o-RO" sz="2000" b="1" dirty="0">
              <a:solidFill>
                <a:srgbClr val="008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Preprocesarea datelor</a:t>
            </a:r>
            <a:r>
              <a:rPr lang="ro-RO" sz="2000" b="1" dirty="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Definirea arhitecturii rețelei</a:t>
            </a:r>
            <a:r>
              <a:rPr lang="ro-RO" sz="2000" b="1" dirty="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o-RO" sz="2000" b="1" dirty="0">
              <a:solidFill>
                <a:srgbClr val="008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Inițializarea parametrilor rețelei;</a:t>
            </a:r>
            <a:endParaRPr lang="ro-RO" sz="2000" b="1" dirty="0">
              <a:solidFill>
                <a:srgbClr val="008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Propagarea înainte (forward propagation);</a:t>
            </a:r>
          </a:p>
          <a:p>
            <a:pPr marL="342900" indent="-342900">
              <a:buAutoNum type="arabicPeriod"/>
            </a:pPr>
            <a:r>
              <a:rPr lang="ro-RO" sz="2000" b="1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Calculul funcției de pierdere (loss function).</a:t>
            </a:r>
            <a:endParaRPr lang="ro-RO" sz="2000" b="1" kern="100" dirty="0">
              <a:solidFill>
                <a:srgbClr val="008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ro-RO" sz="20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70D782-FC99-E816-5F8E-223D7D0D3BF1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9EACB"/>
          </a:solidFill>
          <a:ln>
            <a:solidFill>
              <a:srgbClr val="F9E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EA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001A0-14F5-B0C6-DE02-B3202A6B8B92}"/>
              </a:ext>
            </a:extLst>
          </p:cNvPr>
          <p:cNvSpPr txBox="1"/>
          <p:nvPr/>
        </p:nvSpPr>
        <p:spPr>
          <a:xfrm>
            <a:off x="1237645" y="1013409"/>
            <a:ext cx="5784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Procesul general de antrenare a rețelei neuronale constă în următoarele etape: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 txBox="1">
            <a:spLocks noGrp="1"/>
          </p:cNvSpPr>
          <p:nvPr>
            <p:ph type="title"/>
          </p:nvPr>
        </p:nvSpPr>
        <p:spPr>
          <a:xfrm>
            <a:off x="1923846" y="1165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pt-BR" sz="28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4:Cum functioneaza detectarea logo-ului ?</a:t>
            </a:r>
            <a:br>
              <a:rPr lang="pt-BR" sz="28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</a:br>
            <a:endParaRPr lang="pt-B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C8E14-78E2-CCA7-CBA7-2E73BC1DBE37}"/>
              </a:ext>
            </a:extLst>
          </p:cNvPr>
          <p:cNvSpPr txBox="1"/>
          <p:nvPr/>
        </p:nvSpPr>
        <p:spPr>
          <a:xfrm>
            <a:off x="1111624" y="2028675"/>
            <a:ext cx="6409764" cy="2923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ro-RO" sz="2400" b="1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r>
              <a:rPr lang="ro-RO" sz="2400" b="1" dirty="0">
                <a:solidFill>
                  <a:srgbClr val="008000"/>
                </a:solidFill>
                <a:latin typeface="Times New Roman"/>
              </a:rPr>
              <a:t>Propagarea înainte (forward propagation)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Calculul</a:t>
            </a:r>
            <a:r>
              <a:rPr lang="en-US" sz="2400" b="1" i="0" dirty="0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scorului</a:t>
            </a:r>
            <a:r>
              <a:rPr lang="en-US" sz="2400" b="1" i="0" dirty="0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 de </a:t>
            </a: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detectare</a:t>
            </a:r>
            <a:r>
              <a:rPr lang="ro-RO" sz="2400" b="1" dirty="0">
                <a:solidFill>
                  <a:srgbClr val="008000"/>
                </a:solidFill>
                <a:latin typeface="Times New Roman"/>
                <a:cs typeface="Times New Roman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Suprapunerea</a:t>
            </a:r>
            <a:endParaRPr lang="ro-RO" sz="2400" b="1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Etichetarea</a:t>
            </a:r>
            <a:r>
              <a:rPr lang="en-US" sz="2400" b="1" i="0" dirty="0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și</a:t>
            </a:r>
            <a:r>
              <a:rPr lang="en-US" sz="2400" b="1" i="0" dirty="0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identificarea</a:t>
            </a:r>
            <a:r>
              <a:rPr lang="en-US" sz="2400" b="1" i="0" dirty="0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 logo-</a:t>
            </a:r>
            <a:r>
              <a:rPr lang="en-US" sz="2400" b="1" i="0" dirty="0" err="1">
                <a:solidFill>
                  <a:srgbClr val="008000"/>
                </a:solidFill>
                <a:effectLst/>
                <a:latin typeface="Times New Roman"/>
                <a:cs typeface="Times New Roman"/>
              </a:rPr>
              <a:t>urilor</a:t>
            </a:r>
            <a:endParaRPr lang="ro-RO" sz="2400" b="1" i="0" dirty="0">
              <a:solidFill>
                <a:srgbClr val="008000"/>
              </a:solidFill>
              <a:effectLst/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endParaRPr lang="ro-RO" sz="2400" b="1" i="0" dirty="0">
              <a:solidFill>
                <a:srgbClr val="008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sz="20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670D86-B1E2-C6E0-C1FB-C5222DD6B314}"/>
              </a:ext>
            </a:extLst>
          </p:cNvPr>
          <p:cNvSpPr/>
          <p:nvPr/>
        </p:nvSpPr>
        <p:spPr>
          <a:xfrm>
            <a:off x="26893" y="4049807"/>
            <a:ext cx="170331" cy="104887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5A6DE-7956-C785-68A7-85F055933453}"/>
              </a:ext>
            </a:extLst>
          </p:cNvPr>
          <p:cNvSpPr txBox="1"/>
          <p:nvPr/>
        </p:nvSpPr>
        <p:spPr>
          <a:xfrm>
            <a:off x="1111624" y="1013012"/>
            <a:ext cx="5768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Detectarea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logo-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urilor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intermediul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rețele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neurale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implică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etape</a:t>
            </a:r>
            <a:r>
              <a:rPr lang="en-US" sz="20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 sz="2000" b="1" i="0" dirty="0"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sz="2000" b="1" i="0" dirty="0"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 idx="4294967295"/>
          </p:nvPr>
        </p:nvSpPr>
        <p:spPr>
          <a:xfrm>
            <a:off x="0" y="-65687"/>
            <a:ext cx="9144000" cy="555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5: </a:t>
            </a:r>
            <a:r>
              <a:rPr lang="en-US" sz="36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Prezentarea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demo-</a:t>
            </a:r>
            <a:r>
              <a:rPr lang="en-US" sz="36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ului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.</a:t>
            </a:r>
            <a:endParaRPr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C50DA-B5CE-7898-3FCC-6FB961DF24FE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3D79D"/>
          </a:solidFill>
          <a:ln>
            <a:solidFill>
              <a:srgbClr val="F3D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EACB"/>
              </a:solidFill>
            </a:endParaRPr>
          </a:p>
        </p:txBody>
      </p:sp>
      <p:grpSp>
        <p:nvGrpSpPr>
          <p:cNvPr id="4" name="Google Shape;737;p29">
            <a:extLst>
              <a:ext uri="{FF2B5EF4-FFF2-40B4-BE49-F238E27FC236}">
                <a16:creationId xmlns:a16="http://schemas.microsoft.com/office/drawing/2014/main" id="{8FA5E828-4375-3F68-BB64-9976FDADA444}"/>
              </a:ext>
            </a:extLst>
          </p:cNvPr>
          <p:cNvGrpSpPr/>
          <p:nvPr/>
        </p:nvGrpSpPr>
        <p:grpSpPr>
          <a:xfrm>
            <a:off x="1382112" y="609718"/>
            <a:ext cx="6078071" cy="4488959"/>
            <a:chOff x="1295330" y="1868507"/>
            <a:chExt cx="4365503" cy="3647530"/>
          </a:xfrm>
        </p:grpSpPr>
        <p:grpSp>
          <p:nvGrpSpPr>
            <p:cNvPr id="5" name="Google Shape;738;p29">
              <a:extLst>
                <a:ext uri="{FF2B5EF4-FFF2-40B4-BE49-F238E27FC236}">
                  <a16:creationId xmlns:a16="http://schemas.microsoft.com/office/drawing/2014/main" id="{5C58BA32-BC01-A2FB-D9C3-FA5DE1E39144}"/>
                </a:ext>
              </a:extLst>
            </p:cNvPr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7" name="Google Shape;739;p29">
                <a:extLst>
                  <a:ext uri="{FF2B5EF4-FFF2-40B4-BE49-F238E27FC236}">
                    <a16:creationId xmlns:a16="http://schemas.microsoft.com/office/drawing/2014/main" id="{C860DA26-4359-325D-9C28-99BFB1C3CDA8}"/>
                  </a:ext>
                </a:extLst>
              </p:cNvPr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11" name="Google Shape;740;p29">
                  <a:extLst>
                    <a:ext uri="{FF2B5EF4-FFF2-40B4-BE49-F238E27FC236}">
                      <a16:creationId xmlns:a16="http://schemas.microsoft.com/office/drawing/2014/main" id="{619D40E7-7AD2-DF68-4DAB-48B167DFF85C}"/>
                    </a:ext>
                  </a:extLst>
                </p:cNvPr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741;p29">
                  <a:extLst>
                    <a:ext uri="{FF2B5EF4-FFF2-40B4-BE49-F238E27FC236}">
                      <a16:creationId xmlns:a16="http://schemas.microsoft.com/office/drawing/2014/main" id="{75703B6C-0F50-4671-038F-002A4BA8D444}"/>
                    </a:ext>
                  </a:extLst>
                </p:cNvPr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742;p29">
                  <a:extLst>
                    <a:ext uri="{FF2B5EF4-FFF2-40B4-BE49-F238E27FC236}">
                      <a16:creationId xmlns:a16="http://schemas.microsoft.com/office/drawing/2014/main" id="{CF0E8AB0-FAE2-CE0D-FA17-80193C4EA64C}"/>
                    </a:ext>
                  </a:extLst>
                </p:cNvPr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" name="Google Shape;743;p29">
                <a:extLst>
                  <a:ext uri="{FF2B5EF4-FFF2-40B4-BE49-F238E27FC236}">
                    <a16:creationId xmlns:a16="http://schemas.microsoft.com/office/drawing/2014/main" id="{865B7167-8F91-DC55-9A26-37E46929EC23}"/>
                  </a:ext>
                </a:extLst>
              </p:cNvPr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9" name="Google Shape;744;p29">
                  <a:extLst>
                    <a:ext uri="{FF2B5EF4-FFF2-40B4-BE49-F238E27FC236}">
                      <a16:creationId xmlns:a16="http://schemas.microsoft.com/office/drawing/2014/main" id="{27CC21D5-0459-1A3A-7300-C4CE58956F7B}"/>
                    </a:ext>
                  </a:extLst>
                </p:cNvPr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F3F3F3"/>
                </a:solidFill>
                <a:ln w="12700" cap="flat" cmpd="sng">
                  <a:solidFill>
                    <a:srgbClr val="EFEFE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" name="Google Shape;745;p29">
                  <a:extLst>
                    <a:ext uri="{FF2B5EF4-FFF2-40B4-BE49-F238E27FC236}">
                      <a16:creationId xmlns:a16="http://schemas.microsoft.com/office/drawing/2014/main" id="{61CD3932-657B-D27F-5D82-45808ECEF5BE}"/>
                    </a:ext>
                  </a:extLst>
                </p:cNvPr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EFEFE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" name="Google Shape;746;p29">
              <a:extLst>
                <a:ext uri="{FF2B5EF4-FFF2-40B4-BE49-F238E27FC236}">
                  <a16:creationId xmlns:a16="http://schemas.microsoft.com/office/drawing/2014/main" id="{59B8B969-D443-52F7-C761-866BFD0B8EB6}"/>
                </a:ext>
              </a:extLst>
            </p:cNvPr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ine 2" descr="O imagine care conține grafic&#10;&#10;Descriere generată automat">
            <a:extLst>
              <a:ext uri="{FF2B5EF4-FFF2-40B4-BE49-F238E27FC236}">
                <a16:creationId xmlns:a16="http://schemas.microsoft.com/office/drawing/2014/main" id="{A9C6EF9B-F5AF-A428-186C-2E9F5E005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"/>
          <a:stretch/>
        </p:blipFill>
        <p:spPr>
          <a:xfrm>
            <a:off x="1525413" y="892239"/>
            <a:ext cx="5762893" cy="3434249"/>
          </a:xfrm>
          <a:prstGeom prst="rect">
            <a:avLst/>
          </a:prstGeom>
          <a:solidFill>
            <a:srgbClr val="F3F3F3"/>
          </a:solidFill>
          <a:ln w="9525">
            <a:solidFill>
              <a:srgbClr val="F3F3F3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1709481" y="818614"/>
            <a:ext cx="50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5: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Prezentarea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demo-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ului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.</a:t>
            </a:r>
            <a:endParaRPr dirty="0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E033FE09-AA1D-61A0-026F-3D254C3E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3" y="2095307"/>
            <a:ext cx="4195762" cy="300337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48BE8C-1A93-C7D9-549C-EC1C833BD43D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9EACB"/>
          </a:solidFill>
          <a:ln>
            <a:solidFill>
              <a:srgbClr val="F9E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EACB"/>
              </a:solidFill>
            </a:endParaRP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E753B8A8-45A2-DE8A-C211-BE728313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095307"/>
            <a:ext cx="4235450" cy="30017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595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1736375" y="854472"/>
            <a:ext cx="50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Etapa 5: 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Prezentarea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demo-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ului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.</a:t>
            </a:r>
            <a:endParaRPr dirty="0"/>
          </a:p>
        </p:txBody>
      </p:sp>
      <p:pic>
        <p:nvPicPr>
          <p:cNvPr id="8" name="Imagine 8" descr="O imagine care conține Site web&#10;&#10;Descriere generată automat">
            <a:extLst>
              <a:ext uri="{FF2B5EF4-FFF2-40B4-BE49-F238E27FC236}">
                <a16:creationId xmlns:a16="http://schemas.microsoft.com/office/drawing/2014/main" id="{D0A38241-5D68-660C-8827-A602D397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1" y="2100437"/>
            <a:ext cx="4195762" cy="29982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Imagine 9">
            <a:extLst>
              <a:ext uri="{FF2B5EF4-FFF2-40B4-BE49-F238E27FC236}">
                <a16:creationId xmlns:a16="http://schemas.microsoft.com/office/drawing/2014/main" id="{F2CF6A62-E192-7939-56AA-0B5508C21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94" y="2100437"/>
            <a:ext cx="4195762" cy="299268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018A02-3033-088B-24B9-6BCC1D9C8928}"/>
              </a:ext>
            </a:extLst>
          </p:cNvPr>
          <p:cNvSpPr/>
          <p:nvPr/>
        </p:nvSpPr>
        <p:spPr>
          <a:xfrm>
            <a:off x="26893" y="4049807"/>
            <a:ext cx="125507" cy="1048870"/>
          </a:xfrm>
          <a:prstGeom prst="rect">
            <a:avLst/>
          </a:prstGeom>
          <a:solidFill>
            <a:srgbClr val="F9EACB"/>
          </a:solidFill>
          <a:ln>
            <a:solidFill>
              <a:srgbClr val="F9E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EA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32601"/>
      </p:ext>
    </p:extLst>
  </p:cSld>
  <p:clrMapOvr>
    <a:masterClrMapping/>
  </p:clrMapOvr>
</p:sld>
</file>

<file path=ppt/theme/theme1.xml><?xml version="1.0" encoding="utf-8"?>
<a:theme xmlns:a="http://schemas.openxmlformats.org/drawingml/2006/main" name="0153_Gavell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2F2F2"/>
      </a:lt2>
      <a:accent1>
        <a:srgbClr val="F7A747"/>
      </a:accent1>
      <a:accent2>
        <a:srgbClr val="EADCC0"/>
      </a:accent2>
      <a:accent3>
        <a:srgbClr val="EFCA81"/>
      </a:accent3>
      <a:accent4>
        <a:srgbClr val="E6D5B4"/>
      </a:accent4>
      <a:accent5>
        <a:srgbClr val="F3D79D"/>
      </a:accent5>
      <a:accent6>
        <a:srgbClr val="F9EACB"/>
      </a:accent6>
      <a:hlink>
        <a:srgbClr val="FF99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675</Words>
  <Application>Microsoft Office PowerPoint</Application>
  <PresentationFormat>On-screen Show (16:9)</PresentationFormat>
  <Paragraphs>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Athiti</vt:lpstr>
      <vt:lpstr>Calibri</vt:lpstr>
      <vt:lpstr>Arial</vt:lpstr>
      <vt:lpstr>Miriam Libre</vt:lpstr>
      <vt:lpstr>Times New Roman</vt:lpstr>
      <vt:lpstr>Amatic SC</vt:lpstr>
      <vt:lpstr>Barlow Condensed</vt:lpstr>
      <vt:lpstr>0153_Gavell_Template_SlidesMania</vt:lpstr>
      <vt:lpstr>PowerPoint Presentation</vt:lpstr>
      <vt:lpstr> Realizarea unui sistem de vedere  artificială care să permită identificarea unui logo în imagini folosind deep learning.</vt:lpstr>
      <vt:lpstr>Etapa 1: Ce este Deep Learning ?</vt:lpstr>
      <vt:lpstr>ETAPA 2: CE REȚEA AM FOLOSIT ȘI DE CE ?</vt:lpstr>
      <vt:lpstr>Etapa 3: Cum funcționează antrenarea rețelei ? </vt:lpstr>
      <vt:lpstr>ETAPA 4:Cum functioneaza detectarea logo-ului ? </vt:lpstr>
      <vt:lpstr>Etapa 5: Prezentarea demo-ului.</vt:lpstr>
      <vt:lpstr>Etapa 5: Prezentarea demo-ului.</vt:lpstr>
      <vt:lpstr>Etapa 5: Prezentarea demo-ului.</vt:lpstr>
      <vt:lpstr>Etapa 6: Obstacole ÎntÂmpinate</vt:lpstr>
      <vt:lpstr>Etapa 6: Obstacole ÎntÂmpinate</vt:lpstr>
      <vt:lpstr>Etapa 6: Obstacole ÎntÂmpinate</vt:lpstr>
      <vt:lpstr>Etapa 6: Obstacole ÎntÂmpinate</vt:lpstr>
      <vt:lpstr>CONCLUZII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IDENTIFICARE A LOGO-URILOR FOLOSIND DEEP LEARNING</dc:title>
  <dc:creator>Taradaciuc Nicolae</dc:creator>
  <cp:lastModifiedBy>Nicolae Taradaciuc</cp:lastModifiedBy>
  <cp:revision>232</cp:revision>
  <cp:lastPrinted>2023-05-26T04:34:11Z</cp:lastPrinted>
  <dcterms:modified xsi:type="dcterms:W3CDTF">2023-05-26T09:47:02Z</dcterms:modified>
</cp:coreProperties>
</file>